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33" r:id="rId12"/>
    <p:sldId id="334"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3" d="100"/>
          <a:sy n="103" d="100"/>
        </p:scale>
        <p:origin x="1502"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6C5515-624E-4DC3-903A-B7CE0D32515F}"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BFF8284-13DA-49FB-8ADF-F1567F2831FD}">
      <dgm:prSet/>
      <dgm:spPr/>
      <dgm:t>
        <a:bodyPr/>
        <a:lstStyle/>
        <a:p>
          <a:pPr>
            <a:lnSpc>
              <a:spcPct val="100000"/>
            </a:lnSpc>
            <a:defRPr b="1"/>
          </a:pPr>
          <a:r>
            <a:rPr lang="en-US"/>
            <a:t>Data collection methodology:</a:t>
          </a:r>
        </a:p>
      </dgm:t>
    </dgm:pt>
    <dgm:pt modelId="{D2CEEAA8-EC1D-4B21-837F-E3E499FEFAD8}" type="parTrans" cxnId="{DEEB0D10-F4CF-41B0-BABF-186294445818}">
      <dgm:prSet/>
      <dgm:spPr/>
      <dgm:t>
        <a:bodyPr/>
        <a:lstStyle/>
        <a:p>
          <a:endParaRPr lang="en-US"/>
        </a:p>
      </dgm:t>
    </dgm:pt>
    <dgm:pt modelId="{AA04724F-A146-409B-8D9F-8C5308C82F72}" type="sibTrans" cxnId="{DEEB0D10-F4CF-41B0-BABF-186294445818}">
      <dgm:prSet/>
      <dgm:spPr/>
      <dgm:t>
        <a:bodyPr/>
        <a:lstStyle/>
        <a:p>
          <a:endParaRPr lang="en-US"/>
        </a:p>
      </dgm:t>
    </dgm:pt>
    <dgm:pt modelId="{BFE4CE57-8D5B-482A-B6CE-8D143BFCCF4B}">
      <dgm:prSet/>
      <dgm:spPr/>
      <dgm:t>
        <a:bodyPr/>
        <a:lstStyle/>
        <a:p>
          <a:pPr>
            <a:lnSpc>
              <a:spcPct val="100000"/>
            </a:lnSpc>
          </a:pPr>
          <a:r>
            <a:rPr lang="en-US"/>
            <a:t>Using SpaceX Rest API</a:t>
          </a:r>
        </a:p>
      </dgm:t>
    </dgm:pt>
    <dgm:pt modelId="{FF67F36F-4CCF-4005-AC25-1636644E8FA4}" type="parTrans" cxnId="{6223319A-1C09-4789-9C45-B048BDDBDF78}">
      <dgm:prSet/>
      <dgm:spPr/>
      <dgm:t>
        <a:bodyPr/>
        <a:lstStyle/>
        <a:p>
          <a:endParaRPr lang="en-US"/>
        </a:p>
      </dgm:t>
    </dgm:pt>
    <dgm:pt modelId="{A2F7A973-F3D5-43EC-85C2-98F57B2AE1C8}" type="sibTrans" cxnId="{6223319A-1C09-4789-9C45-B048BDDBDF78}">
      <dgm:prSet/>
      <dgm:spPr/>
      <dgm:t>
        <a:bodyPr/>
        <a:lstStyle/>
        <a:p>
          <a:endParaRPr lang="en-US"/>
        </a:p>
      </dgm:t>
    </dgm:pt>
    <dgm:pt modelId="{33126EC0-7D27-45D3-A4B5-4C3B33949303}">
      <dgm:prSet/>
      <dgm:spPr/>
      <dgm:t>
        <a:bodyPr/>
        <a:lstStyle/>
        <a:p>
          <a:pPr>
            <a:lnSpc>
              <a:spcPct val="100000"/>
            </a:lnSpc>
          </a:pPr>
          <a:r>
            <a:rPr lang="en-US"/>
            <a:t>Using Publicly available data from Wikipedia (Webscrapped)</a:t>
          </a:r>
        </a:p>
      </dgm:t>
    </dgm:pt>
    <dgm:pt modelId="{B8646C15-6271-431D-8381-4708EF6763A3}" type="parTrans" cxnId="{E6C92715-CF11-4C74-8134-4F4C2A03E299}">
      <dgm:prSet/>
      <dgm:spPr/>
      <dgm:t>
        <a:bodyPr/>
        <a:lstStyle/>
        <a:p>
          <a:endParaRPr lang="en-US"/>
        </a:p>
      </dgm:t>
    </dgm:pt>
    <dgm:pt modelId="{D5D51148-33F0-4576-9817-1CC154A7FA88}" type="sibTrans" cxnId="{E6C92715-CF11-4C74-8134-4F4C2A03E299}">
      <dgm:prSet/>
      <dgm:spPr/>
      <dgm:t>
        <a:bodyPr/>
        <a:lstStyle/>
        <a:p>
          <a:endParaRPr lang="en-US"/>
        </a:p>
      </dgm:t>
    </dgm:pt>
    <dgm:pt modelId="{E98AF855-A01C-4B5E-B364-331D3C1B6381}">
      <dgm:prSet/>
      <dgm:spPr/>
      <dgm:t>
        <a:bodyPr/>
        <a:lstStyle/>
        <a:p>
          <a:pPr>
            <a:lnSpc>
              <a:spcPct val="100000"/>
            </a:lnSpc>
            <a:defRPr b="1"/>
          </a:pPr>
          <a:r>
            <a:rPr lang="en-US"/>
            <a:t>Perform data wrangling</a:t>
          </a:r>
        </a:p>
      </dgm:t>
    </dgm:pt>
    <dgm:pt modelId="{FC6169D2-C8F0-4952-AB04-AC186E16BFC2}" type="parTrans" cxnId="{41EFAF04-C52E-496A-B53F-57C50776AE62}">
      <dgm:prSet/>
      <dgm:spPr/>
      <dgm:t>
        <a:bodyPr/>
        <a:lstStyle/>
        <a:p>
          <a:endParaRPr lang="en-US"/>
        </a:p>
      </dgm:t>
    </dgm:pt>
    <dgm:pt modelId="{8B8F257C-3A86-4303-AA52-87E151BAD9FB}" type="sibTrans" cxnId="{41EFAF04-C52E-496A-B53F-57C50776AE62}">
      <dgm:prSet/>
      <dgm:spPr/>
      <dgm:t>
        <a:bodyPr/>
        <a:lstStyle/>
        <a:p>
          <a:endParaRPr lang="en-US"/>
        </a:p>
      </dgm:t>
    </dgm:pt>
    <dgm:pt modelId="{3C4481B9-4AE7-4AE4-A4CA-70FF1B9B13FA}">
      <dgm:prSet/>
      <dgm:spPr/>
      <dgm:t>
        <a:bodyPr/>
        <a:lstStyle/>
        <a:p>
          <a:pPr>
            <a:lnSpc>
              <a:spcPct val="100000"/>
            </a:lnSpc>
          </a:pPr>
          <a:r>
            <a:rPr lang="en-US"/>
            <a:t>Filtering the necessary data</a:t>
          </a:r>
        </a:p>
      </dgm:t>
    </dgm:pt>
    <dgm:pt modelId="{6940D619-2EF8-4211-BEF0-8A9CBF4B1624}" type="parTrans" cxnId="{05DBCDA8-5C56-4CC5-AD65-374F19359162}">
      <dgm:prSet/>
      <dgm:spPr/>
      <dgm:t>
        <a:bodyPr/>
        <a:lstStyle/>
        <a:p>
          <a:endParaRPr lang="en-US"/>
        </a:p>
      </dgm:t>
    </dgm:pt>
    <dgm:pt modelId="{AAB8F8BC-E3CA-4F17-B889-FC79A6FAC232}" type="sibTrans" cxnId="{05DBCDA8-5C56-4CC5-AD65-374F19359162}">
      <dgm:prSet/>
      <dgm:spPr/>
      <dgm:t>
        <a:bodyPr/>
        <a:lstStyle/>
        <a:p>
          <a:endParaRPr lang="en-US"/>
        </a:p>
      </dgm:t>
    </dgm:pt>
    <dgm:pt modelId="{79497EA7-0237-4C98-9EEE-8B8B5ED56A80}">
      <dgm:prSet/>
      <dgm:spPr/>
      <dgm:t>
        <a:bodyPr/>
        <a:lstStyle/>
        <a:p>
          <a:pPr>
            <a:lnSpc>
              <a:spcPct val="100000"/>
            </a:lnSpc>
          </a:pPr>
          <a:r>
            <a:rPr lang="en-US"/>
            <a:t>Impute missing data</a:t>
          </a:r>
        </a:p>
      </dgm:t>
    </dgm:pt>
    <dgm:pt modelId="{05C7E5AA-3BB7-406F-99A4-2D9B28B5DE42}" type="parTrans" cxnId="{91834C38-5620-43A1-A17E-8201F6DD2FA3}">
      <dgm:prSet/>
      <dgm:spPr/>
      <dgm:t>
        <a:bodyPr/>
        <a:lstStyle/>
        <a:p>
          <a:endParaRPr lang="en-US"/>
        </a:p>
      </dgm:t>
    </dgm:pt>
    <dgm:pt modelId="{87CE487B-CAE8-4201-B90A-135C8D8DB3AC}" type="sibTrans" cxnId="{91834C38-5620-43A1-A17E-8201F6DD2FA3}">
      <dgm:prSet/>
      <dgm:spPr/>
      <dgm:t>
        <a:bodyPr/>
        <a:lstStyle/>
        <a:p>
          <a:endParaRPr lang="en-US"/>
        </a:p>
      </dgm:t>
    </dgm:pt>
    <dgm:pt modelId="{F8835D32-D7CE-4496-8875-1338B6481291}">
      <dgm:prSet/>
      <dgm:spPr/>
      <dgm:t>
        <a:bodyPr/>
        <a:lstStyle/>
        <a:p>
          <a:pPr>
            <a:lnSpc>
              <a:spcPct val="100000"/>
            </a:lnSpc>
            <a:defRPr b="1"/>
          </a:pPr>
          <a:r>
            <a:rPr lang="en-US"/>
            <a:t>Perform exploratory data analysis (EDA) using visualization and SQL</a:t>
          </a:r>
        </a:p>
      </dgm:t>
    </dgm:pt>
    <dgm:pt modelId="{B8B7F4E3-DC0F-4D6F-A665-B38CEC8F3CF9}" type="parTrans" cxnId="{7C896AA0-E0B9-4212-BF23-4FAE518B9B18}">
      <dgm:prSet/>
      <dgm:spPr/>
      <dgm:t>
        <a:bodyPr/>
        <a:lstStyle/>
        <a:p>
          <a:endParaRPr lang="en-US"/>
        </a:p>
      </dgm:t>
    </dgm:pt>
    <dgm:pt modelId="{06B75B5A-DC28-4ED2-88CF-E4A091E6328B}" type="sibTrans" cxnId="{7C896AA0-E0B9-4212-BF23-4FAE518B9B18}">
      <dgm:prSet/>
      <dgm:spPr/>
      <dgm:t>
        <a:bodyPr/>
        <a:lstStyle/>
        <a:p>
          <a:endParaRPr lang="en-US"/>
        </a:p>
      </dgm:t>
    </dgm:pt>
    <dgm:pt modelId="{D80983A9-39B5-44AF-AC82-FB9B9D6A9FC8}">
      <dgm:prSet/>
      <dgm:spPr/>
      <dgm:t>
        <a:bodyPr/>
        <a:lstStyle/>
        <a:p>
          <a:pPr>
            <a:lnSpc>
              <a:spcPct val="100000"/>
            </a:lnSpc>
            <a:defRPr b="1"/>
          </a:pPr>
          <a:r>
            <a:rPr lang="en-US"/>
            <a:t>Perform interactive visual analytics using Folium and Plotly Dash</a:t>
          </a:r>
        </a:p>
      </dgm:t>
    </dgm:pt>
    <dgm:pt modelId="{3A92BCF1-BFC8-4422-BA8D-8FE650B1A734}" type="parTrans" cxnId="{98E2D5D9-E7C7-424B-BE33-9628F0CE4A20}">
      <dgm:prSet/>
      <dgm:spPr/>
      <dgm:t>
        <a:bodyPr/>
        <a:lstStyle/>
        <a:p>
          <a:endParaRPr lang="en-US"/>
        </a:p>
      </dgm:t>
    </dgm:pt>
    <dgm:pt modelId="{56F62DE0-46A4-4799-A68C-D3EE30EF4032}" type="sibTrans" cxnId="{98E2D5D9-E7C7-424B-BE33-9628F0CE4A20}">
      <dgm:prSet/>
      <dgm:spPr/>
      <dgm:t>
        <a:bodyPr/>
        <a:lstStyle/>
        <a:p>
          <a:endParaRPr lang="en-US"/>
        </a:p>
      </dgm:t>
    </dgm:pt>
    <dgm:pt modelId="{26937FAF-8FB1-4A19-917A-95245D12B62C}">
      <dgm:prSet/>
      <dgm:spPr/>
      <dgm:t>
        <a:bodyPr/>
        <a:lstStyle/>
        <a:p>
          <a:pPr>
            <a:lnSpc>
              <a:spcPct val="100000"/>
            </a:lnSpc>
            <a:defRPr b="1"/>
          </a:pPr>
          <a:r>
            <a:rPr lang="en-US"/>
            <a:t>Perform predictive analysis using classification models</a:t>
          </a:r>
        </a:p>
      </dgm:t>
    </dgm:pt>
    <dgm:pt modelId="{35ED71BB-DA2C-4E12-AEAD-747B1A6CE630}" type="parTrans" cxnId="{A6189079-8F33-48EB-AF88-6DC51DFCA210}">
      <dgm:prSet/>
      <dgm:spPr/>
      <dgm:t>
        <a:bodyPr/>
        <a:lstStyle/>
        <a:p>
          <a:endParaRPr lang="en-US"/>
        </a:p>
      </dgm:t>
    </dgm:pt>
    <dgm:pt modelId="{4BC5C45B-0081-4C23-8BB6-4F30179D20A5}" type="sibTrans" cxnId="{A6189079-8F33-48EB-AF88-6DC51DFCA210}">
      <dgm:prSet/>
      <dgm:spPr/>
      <dgm:t>
        <a:bodyPr/>
        <a:lstStyle/>
        <a:p>
          <a:endParaRPr lang="en-US"/>
        </a:p>
      </dgm:t>
    </dgm:pt>
    <dgm:pt modelId="{926C96A1-12D6-4F7D-B360-919674E28798}">
      <dgm:prSet/>
      <dgm:spPr/>
      <dgm:t>
        <a:bodyPr/>
        <a:lstStyle/>
        <a:p>
          <a:pPr>
            <a:lnSpc>
              <a:spcPct val="100000"/>
            </a:lnSpc>
          </a:pPr>
          <a:r>
            <a:rPr lang="en-US"/>
            <a:t>One-Hot-Encoding and standardize the data</a:t>
          </a:r>
        </a:p>
      </dgm:t>
    </dgm:pt>
    <dgm:pt modelId="{A450D548-6DFF-4397-AFFB-1F34ACB71866}" type="parTrans" cxnId="{147DE7D4-58B7-4A03-AB19-192B9CA39612}">
      <dgm:prSet/>
      <dgm:spPr/>
      <dgm:t>
        <a:bodyPr/>
        <a:lstStyle/>
        <a:p>
          <a:endParaRPr lang="en-US"/>
        </a:p>
      </dgm:t>
    </dgm:pt>
    <dgm:pt modelId="{1F8C82AD-7C98-48E3-910C-0F17CFBD9953}" type="sibTrans" cxnId="{147DE7D4-58B7-4A03-AB19-192B9CA39612}">
      <dgm:prSet/>
      <dgm:spPr/>
      <dgm:t>
        <a:bodyPr/>
        <a:lstStyle/>
        <a:p>
          <a:endParaRPr lang="en-US"/>
        </a:p>
      </dgm:t>
    </dgm:pt>
    <dgm:pt modelId="{29E9A087-1DA9-497E-8161-9FB7A8773CED}">
      <dgm:prSet/>
      <dgm:spPr/>
      <dgm:t>
        <a:bodyPr/>
        <a:lstStyle/>
        <a:p>
          <a:pPr>
            <a:lnSpc>
              <a:spcPct val="100000"/>
            </a:lnSpc>
          </a:pPr>
          <a:r>
            <a:rPr lang="en-US"/>
            <a:t>Split the data to train-test with 80:20 ratio</a:t>
          </a:r>
        </a:p>
      </dgm:t>
    </dgm:pt>
    <dgm:pt modelId="{42219291-FDB7-40B4-88B8-13E282B633BB}" type="parTrans" cxnId="{0BF62DDA-9A29-42A1-86EE-DE8B2931C88B}">
      <dgm:prSet/>
      <dgm:spPr/>
      <dgm:t>
        <a:bodyPr/>
        <a:lstStyle/>
        <a:p>
          <a:endParaRPr lang="en-US"/>
        </a:p>
      </dgm:t>
    </dgm:pt>
    <dgm:pt modelId="{93D2EBBF-7BE4-4B19-AE9B-4368240F995F}" type="sibTrans" cxnId="{0BF62DDA-9A29-42A1-86EE-DE8B2931C88B}">
      <dgm:prSet/>
      <dgm:spPr/>
      <dgm:t>
        <a:bodyPr/>
        <a:lstStyle/>
        <a:p>
          <a:endParaRPr lang="en-US"/>
        </a:p>
      </dgm:t>
    </dgm:pt>
    <dgm:pt modelId="{67D8774E-A5DF-4D50-A9E3-F7BED6A81154}">
      <dgm:prSet/>
      <dgm:spPr/>
      <dgm:t>
        <a:bodyPr/>
        <a:lstStyle/>
        <a:p>
          <a:pPr>
            <a:lnSpc>
              <a:spcPct val="100000"/>
            </a:lnSpc>
          </a:pPr>
          <a:r>
            <a:rPr lang="en-US"/>
            <a:t>Build, tune and test several machine learning with GridSearchCV</a:t>
          </a:r>
        </a:p>
      </dgm:t>
    </dgm:pt>
    <dgm:pt modelId="{0CBF61A0-DA20-4499-8E1F-C6365F684975}" type="parTrans" cxnId="{3525F628-C3BF-4E2F-87FD-6C97708B25C9}">
      <dgm:prSet/>
      <dgm:spPr/>
      <dgm:t>
        <a:bodyPr/>
        <a:lstStyle/>
        <a:p>
          <a:endParaRPr lang="en-US"/>
        </a:p>
      </dgm:t>
    </dgm:pt>
    <dgm:pt modelId="{5DAFD05D-590B-427A-BEC7-25ABE764C6A7}" type="sibTrans" cxnId="{3525F628-C3BF-4E2F-87FD-6C97708B25C9}">
      <dgm:prSet/>
      <dgm:spPr/>
      <dgm:t>
        <a:bodyPr/>
        <a:lstStyle/>
        <a:p>
          <a:endParaRPr lang="en-US"/>
        </a:p>
      </dgm:t>
    </dgm:pt>
    <dgm:pt modelId="{D78EC1ED-D06E-4A95-95DC-785F4CE3140E}">
      <dgm:prSet/>
      <dgm:spPr/>
      <dgm:t>
        <a:bodyPr/>
        <a:lstStyle/>
        <a:p>
          <a:pPr>
            <a:lnSpc>
              <a:spcPct val="100000"/>
            </a:lnSpc>
          </a:pPr>
          <a:r>
            <a:rPr lang="en-US"/>
            <a:t>Compare the accuracy of the machine learning on train and test set</a:t>
          </a:r>
        </a:p>
      </dgm:t>
    </dgm:pt>
    <dgm:pt modelId="{09A6A7F0-7902-4859-B30C-96DCA021F0B7}" type="parTrans" cxnId="{5DBA2892-F095-481F-9A44-A99E95E86B23}">
      <dgm:prSet/>
      <dgm:spPr/>
      <dgm:t>
        <a:bodyPr/>
        <a:lstStyle/>
        <a:p>
          <a:endParaRPr lang="en-US"/>
        </a:p>
      </dgm:t>
    </dgm:pt>
    <dgm:pt modelId="{270ADF56-AD5D-4E56-82B6-D1B89D0D9199}" type="sibTrans" cxnId="{5DBA2892-F095-481F-9A44-A99E95E86B23}">
      <dgm:prSet/>
      <dgm:spPr/>
      <dgm:t>
        <a:bodyPr/>
        <a:lstStyle/>
        <a:p>
          <a:endParaRPr lang="en-US"/>
        </a:p>
      </dgm:t>
    </dgm:pt>
    <dgm:pt modelId="{FAE3F4FA-3AD6-43BA-A8FD-157DBC6F9A01}" type="pres">
      <dgm:prSet presAssocID="{086C5515-624E-4DC3-903A-B7CE0D32515F}" presName="root" presStyleCnt="0">
        <dgm:presLayoutVars>
          <dgm:dir/>
          <dgm:resizeHandles val="exact"/>
        </dgm:presLayoutVars>
      </dgm:prSet>
      <dgm:spPr/>
    </dgm:pt>
    <dgm:pt modelId="{F1F039F9-ADC3-414B-9EA7-E1197A6F49F4}" type="pres">
      <dgm:prSet presAssocID="{0BFF8284-13DA-49FB-8ADF-F1567F2831FD}" presName="compNode" presStyleCnt="0"/>
      <dgm:spPr/>
    </dgm:pt>
    <dgm:pt modelId="{5EC33AB0-636B-4CE3-ABDE-2DF326DA27CC}" type="pres">
      <dgm:prSet presAssocID="{0BFF8284-13DA-49FB-8ADF-F1567F2831F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52F586DB-4B02-46B9-BF28-1F2C46A68464}" type="pres">
      <dgm:prSet presAssocID="{0BFF8284-13DA-49FB-8ADF-F1567F2831FD}" presName="iconSpace" presStyleCnt="0"/>
      <dgm:spPr/>
    </dgm:pt>
    <dgm:pt modelId="{420BF2A2-1810-4AE9-B2B6-8C749E972DF2}" type="pres">
      <dgm:prSet presAssocID="{0BFF8284-13DA-49FB-8ADF-F1567F2831FD}" presName="parTx" presStyleLbl="revTx" presStyleIdx="0" presStyleCnt="10">
        <dgm:presLayoutVars>
          <dgm:chMax val="0"/>
          <dgm:chPref val="0"/>
        </dgm:presLayoutVars>
      </dgm:prSet>
      <dgm:spPr/>
    </dgm:pt>
    <dgm:pt modelId="{97FEB437-24C1-47C8-A495-FE5AE6009D52}" type="pres">
      <dgm:prSet presAssocID="{0BFF8284-13DA-49FB-8ADF-F1567F2831FD}" presName="txSpace" presStyleCnt="0"/>
      <dgm:spPr/>
    </dgm:pt>
    <dgm:pt modelId="{799579E9-9027-470C-AD61-DA421BB9A148}" type="pres">
      <dgm:prSet presAssocID="{0BFF8284-13DA-49FB-8ADF-F1567F2831FD}" presName="desTx" presStyleLbl="revTx" presStyleIdx="1" presStyleCnt="10">
        <dgm:presLayoutVars/>
      </dgm:prSet>
      <dgm:spPr/>
    </dgm:pt>
    <dgm:pt modelId="{62D23FBC-7836-4157-8979-11930B641D97}" type="pres">
      <dgm:prSet presAssocID="{AA04724F-A146-409B-8D9F-8C5308C82F72}" presName="sibTrans" presStyleCnt="0"/>
      <dgm:spPr/>
    </dgm:pt>
    <dgm:pt modelId="{ABAD8383-96A4-40BA-BC10-2D01641C5F6A}" type="pres">
      <dgm:prSet presAssocID="{E98AF855-A01C-4B5E-B364-331D3C1B6381}" presName="compNode" presStyleCnt="0"/>
      <dgm:spPr/>
    </dgm:pt>
    <dgm:pt modelId="{9FAFABE1-FC6F-45F7-821D-9E839D5574EF}" type="pres">
      <dgm:prSet presAssocID="{E98AF855-A01C-4B5E-B364-331D3C1B638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35608E5-D9B7-4B6A-8727-FE4462FD1914}" type="pres">
      <dgm:prSet presAssocID="{E98AF855-A01C-4B5E-B364-331D3C1B6381}" presName="iconSpace" presStyleCnt="0"/>
      <dgm:spPr/>
    </dgm:pt>
    <dgm:pt modelId="{2F415199-A9F3-4080-93F2-98A2C94691BA}" type="pres">
      <dgm:prSet presAssocID="{E98AF855-A01C-4B5E-B364-331D3C1B6381}" presName="parTx" presStyleLbl="revTx" presStyleIdx="2" presStyleCnt="10">
        <dgm:presLayoutVars>
          <dgm:chMax val="0"/>
          <dgm:chPref val="0"/>
        </dgm:presLayoutVars>
      </dgm:prSet>
      <dgm:spPr/>
    </dgm:pt>
    <dgm:pt modelId="{93B7988A-EFF8-424C-8F4C-2DFFA22B2EF8}" type="pres">
      <dgm:prSet presAssocID="{E98AF855-A01C-4B5E-B364-331D3C1B6381}" presName="txSpace" presStyleCnt="0"/>
      <dgm:spPr/>
    </dgm:pt>
    <dgm:pt modelId="{22C23B4D-200E-42ED-8980-C46F58C4117C}" type="pres">
      <dgm:prSet presAssocID="{E98AF855-A01C-4B5E-B364-331D3C1B6381}" presName="desTx" presStyleLbl="revTx" presStyleIdx="3" presStyleCnt="10">
        <dgm:presLayoutVars/>
      </dgm:prSet>
      <dgm:spPr/>
    </dgm:pt>
    <dgm:pt modelId="{A1C03530-74DD-489E-A1DB-357EA503376B}" type="pres">
      <dgm:prSet presAssocID="{8B8F257C-3A86-4303-AA52-87E151BAD9FB}" presName="sibTrans" presStyleCnt="0"/>
      <dgm:spPr/>
    </dgm:pt>
    <dgm:pt modelId="{8A8067E3-95B4-4F57-AA0F-83F42D3B3167}" type="pres">
      <dgm:prSet presAssocID="{F8835D32-D7CE-4496-8875-1338B6481291}" presName="compNode" presStyleCnt="0"/>
      <dgm:spPr/>
    </dgm:pt>
    <dgm:pt modelId="{9DB9AD44-58ED-40FB-95B0-35711B336D62}" type="pres">
      <dgm:prSet presAssocID="{F8835D32-D7CE-4496-8875-1338B64812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B9676DED-9CEC-444D-AB8F-3F257B9C19D3}" type="pres">
      <dgm:prSet presAssocID="{F8835D32-D7CE-4496-8875-1338B6481291}" presName="iconSpace" presStyleCnt="0"/>
      <dgm:spPr/>
    </dgm:pt>
    <dgm:pt modelId="{8094AF2A-E9DB-4305-A297-29FA2079E1ED}" type="pres">
      <dgm:prSet presAssocID="{F8835D32-D7CE-4496-8875-1338B6481291}" presName="parTx" presStyleLbl="revTx" presStyleIdx="4" presStyleCnt="10">
        <dgm:presLayoutVars>
          <dgm:chMax val="0"/>
          <dgm:chPref val="0"/>
        </dgm:presLayoutVars>
      </dgm:prSet>
      <dgm:spPr/>
    </dgm:pt>
    <dgm:pt modelId="{D358586F-EEB4-479B-BC32-C69DB3DD7011}" type="pres">
      <dgm:prSet presAssocID="{F8835D32-D7CE-4496-8875-1338B6481291}" presName="txSpace" presStyleCnt="0"/>
      <dgm:spPr/>
    </dgm:pt>
    <dgm:pt modelId="{2009512A-D5C0-4343-BF80-9C1373A21864}" type="pres">
      <dgm:prSet presAssocID="{F8835D32-D7CE-4496-8875-1338B6481291}" presName="desTx" presStyleLbl="revTx" presStyleIdx="5" presStyleCnt="10">
        <dgm:presLayoutVars/>
      </dgm:prSet>
      <dgm:spPr/>
    </dgm:pt>
    <dgm:pt modelId="{C689F78C-2290-4814-8397-52B53058E68E}" type="pres">
      <dgm:prSet presAssocID="{06B75B5A-DC28-4ED2-88CF-E4A091E6328B}" presName="sibTrans" presStyleCnt="0"/>
      <dgm:spPr/>
    </dgm:pt>
    <dgm:pt modelId="{ED68DB00-2BE1-4663-BCC9-E5A185DE5941}" type="pres">
      <dgm:prSet presAssocID="{D80983A9-39B5-44AF-AC82-FB9B9D6A9FC8}" presName="compNode" presStyleCnt="0"/>
      <dgm:spPr/>
    </dgm:pt>
    <dgm:pt modelId="{E888D0D6-8FDC-411E-A3CF-97107D61A18A}" type="pres">
      <dgm:prSet presAssocID="{D80983A9-39B5-44AF-AC82-FB9B9D6A9FC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EE089CE4-549D-4269-B471-195B764B2340}" type="pres">
      <dgm:prSet presAssocID="{D80983A9-39B5-44AF-AC82-FB9B9D6A9FC8}" presName="iconSpace" presStyleCnt="0"/>
      <dgm:spPr/>
    </dgm:pt>
    <dgm:pt modelId="{040E5208-C2B2-4D7E-921B-2E620D5B077C}" type="pres">
      <dgm:prSet presAssocID="{D80983A9-39B5-44AF-AC82-FB9B9D6A9FC8}" presName="parTx" presStyleLbl="revTx" presStyleIdx="6" presStyleCnt="10">
        <dgm:presLayoutVars>
          <dgm:chMax val="0"/>
          <dgm:chPref val="0"/>
        </dgm:presLayoutVars>
      </dgm:prSet>
      <dgm:spPr/>
    </dgm:pt>
    <dgm:pt modelId="{32258E50-9BC1-44B3-8BFA-CE100F819447}" type="pres">
      <dgm:prSet presAssocID="{D80983A9-39B5-44AF-AC82-FB9B9D6A9FC8}" presName="txSpace" presStyleCnt="0"/>
      <dgm:spPr/>
    </dgm:pt>
    <dgm:pt modelId="{7ADC8C88-62AC-4078-B51C-FC27E0D7D95E}" type="pres">
      <dgm:prSet presAssocID="{D80983A9-39B5-44AF-AC82-FB9B9D6A9FC8}" presName="desTx" presStyleLbl="revTx" presStyleIdx="7" presStyleCnt="10">
        <dgm:presLayoutVars/>
      </dgm:prSet>
      <dgm:spPr/>
    </dgm:pt>
    <dgm:pt modelId="{0B78B0EC-436F-4A6B-89C5-2FC25BF5865A}" type="pres">
      <dgm:prSet presAssocID="{56F62DE0-46A4-4799-A68C-D3EE30EF4032}" presName="sibTrans" presStyleCnt="0"/>
      <dgm:spPr/>
    </dgm:pt>
    <dgm:pt modelId="{80195083-C715-456D-9771-9A64F4439F36}" type="pres">
      <dgm:prSet presAssocID="{26937FAF-8FB1-4A19-917A-95245D12B62C}" presName="compNode" presStyleCnt="0"/>
      <dgm:spPr/>
    </dgm:pt>
    <dgm:pt modelId="{A442B230-E739-4C0A-985F-C42918D33BEC}" type="pres">
      <dgm:prSet presAssocID="{26937FAF-8FB1-4A19-917A-95245D12B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grammer"/>
        </a:ext>
      </dgm:extLst>
    </dgm:pt>
    <dgm:pt modelId="{2E63EF68-989C-472B-A333-DD576FF36C97}" type="pres">
      <dgm:prSet presAssocID="{26937FAF-8FB1-4A19-917A-95245D12B62C}" presName="iconSpace" presStyleCnt="0"/>
      <dgm:spPr/>
    </dgm:pt>
    <dgm:pt modelId="{64964719-5B6E-4F81-8D66-D84DA91501CF}" type="pres">
      <dgm:prSet presAssocID="{26937FAF-8FB1-4A19-917A-95245D12B62C}" presName="parTx" presStyleLbl="revTx" presStyleIdx="8" presStyleCnt="10">
        <dgm:presLayoutVars>
          <dgm:chMax val="0"/>
          <dgm:chPref val="0"/>
        </dgm:presLayoutVars>
      </dgm:prSet>
      <dgm:spPr/>
    </dgm:pt>
    <dgm:pt modelId="{0B7D4337-6723-460F-8DAE-B0FB8704C6B3}" type="pres">
      <dgm:prSet presAssocID="{26937FAF-8FB1-4A19-917A-95245D12B62C}" presName="txSpace" presStyleCnt="0"/>
      <dgm:spPr/>
    </dgm:pt>
    <dgm:pt modelId="{AFAEDC8F-E44D-44A5-AD7A-A990F7EF5CFC}" type="pres">
      <dgm:prSet presAssocID="{26937FAF-8FB1-4A19-917A-95245D12B62C}" presName="desTx" presStyleLbl="revTx" presStyleIdx="9" presStyleCnt="10">
        <dgm:presLayoutVars/>
      </dgm:prSet>
      <dgm:spPr/>
    </dgm:pt>
  </dgm:ptLst>
  <dgm:cxnLst>
    <dgm:cxn modelId="{41EFAF04-C52E-496A-B53F-57C50776AE62}" srcId="{086C5515-624E-4DC3-903A-B7CE0D32515F}" destId="{E98AF855-A01C-4B5E-B364-331D3C1B6381}" srcOrd="1" destOrd="0" parTransId="{FC6169D2-C8F0-4952-AB04-AC186E16BFC2}" sibTransId="{8B8F257C-3A86-4303-AA52-87E151BAD9FB}"/>
    <dgm:cxn modelId="{DEEB0D10-F4CF-41B0-BABF-186294445818}" srcId="{086C5515-624E-4DC3-903A-B7CE0D32515F}" destId="{0BFF8284-13DA-49FB-8ADF-F1567F2831FD}" srcOrd="0" destOrd="0" parTransId="{D2CEEAA8-EC1D-4B21-837F-E3E499FEFAD8}" sibTransId="{AA04724F-A146-409B-8D9F-8C5308C82F72}"/>
    <dgm:cxn modelId="{816A4E11-DA0F-4CF5-830E-11F8F7457F50}" type="presOf" srcId="{79497EA7-0237-4C98-9EEE-8B8B5ED56A80}" destId="{22C23B4D-200E-42ED-8980-C46F58C4117C}" srcOrd="0" destOrd="1" presId="urn:microsoft.com/office/officeart/2018/5/layout/CenteredIconLabelDescriptionList"/>
    <dgm:cxn modelId="{E6C92715-CF11-4C74-8134-4F4C2A03E299}" srcId="{0BFF8284-13DA-49FB-8ADF-F1567F2831FD}" destId="{33126EC0-7D27-45D3-A4B5-4C3B33949303}" srcOrd="1" destOrd="0" parTransId="{B8646C15-6271-431D-8381-4708EF6763A3}" sibTransId="{D5D51148-33F0-4576-9817-1CC154A7FA88}"/>
    <dgm:cxn modelId="{BEF1EC1E-99D3-421B-AD3D-37E8C7F58A59}" type="presOf" srcId="{D80983A9-39B5-44AF-AC82-FB9B9D6A9FC8}" destId="{040E5208-C2B2-4D7E-921B-2E620D5B077C}" srcOrd="0" destOrd="0" presId="urn:microsoft.com/office/officeart/2018/5/layout/CenteredIconLabelDescriptionList"/>
    <dgm:cxn modelId="{3525F628-C3BF-4E2F-87FD-6C97708B25C9}" srcId="{26937FAF-8FB1-4A19-917A-95245D12B62C}" destId="{67D8774E-A5DF-4D50-A9E3-F7BED6A81154}" srcOrd="2" destOrd="0" parTransId="{0CBF61A0-DA20-4499-8E1F-C6365F684975}" sibTransId="{5DAFD05D-590B-427A-BEC7-25ABE764C6A7}"/>
    <dgm:cxn modelId="{91834C38-5620-43A1-A17E-8201F6DD2FA3}" srcId="{E98AF855-A01C-4B5E-B364-331D3C1B6381}" destId="{79497EA7-0237-4C98-9EEE-8B8B5ED56A80}" srcOrd="1" destOrd="0" parTransId="{05C7E5AA-3BB7-406F-99A4-2D9B28B5DE42}" sibTransId="{87CE487B-CAE8-4201-B90A-135C8D8DB3AC}"/>
    <dgm:cxn modelId="{2F2A3345-0BC3-441C-9FBC-6BF24FC3567C}" type="presOf" srcId="{29E9A087-1DA9-497E-8161-9FB7A8773CED}" destId="{AFAEDC8F-E44D-44A5-AD7A-A990F7EF5CFC}" srcOrd="0" destOrd="1" presId="urn:microsoft.com/office/officeart/2018/5/layout/CenteredIconLabelDescriptionList"/>
    <dgm:cxn modelId="{3723954E-395F-425E-B411-2D7A41E8F196}" type="presOf" srcId="{3C4481B9-4AE7-4AE4-A4CA-70FF1B9B13FA}" destId="{22C23B4D-200E-42ED-8980-C46F58C4117C}" srcOrd="0" destOrd="0" presId="urn:microsoft.com/office/officeart/2018/5/layout/CenteredIconLabelDescriptionList"/>
    <dgm:cxn modelId="{5F27A575-4F90-4FD2-A558-EC519E91AD49}" type="presOf" srcId="{D78EC1ED-D06E-4A95-95DC-785F4CE3140E}" destId="{AFAEDC8F-E44D-44A5-AD7A-A990F7EF5CFC}" srcOrd="0" destOrd="3" presId="urn:microsoft.com/office/officeart/2018/5/layout/CenteredIconLabelDescriptionList"/>
    <dgm:cxn modelId="{40AD2F77-8BC8-4741-BD88-F9EB0EAE45A0}" type="presOf" srcId="{086C5515-624E-4DC3-903A-B7CE0D32515F}" destId="{FAE3F4FA-3AD6-43BA-A8FD-157DBC6F9A01}" srcOrd="0" destOrd="0" presId="urn:microsoft.com/office/officeart/2018/5/layout/CenteredIconLabelDescriptionList"/>
    <dgm:cxn modelId="{A6189079-8F33-48EB-AF88-6DC51DFCA210}" srcId="{086C5515-624E-4DC3-903A-B7CE0D32515F}" destId="{26937FAF-8FB1-4A19-917A-95245D12B62C}" srcOrd="4" destOrd="0" parTransId="{35ED71BB-DA2C-4E12-AEAD-747B1A6CE630}" sibTransId="{4BC5C45B-0081-4C23-8BB6-4F30179D20A5}"/>
    <dgm:cxn modelId="{4B2A9A87-1B56-4406-A952-D51BAB180781}" type="presOf" srcId="{26937FAF-8FB1-4A19-917A-95245D12B62C}" destId="{64964719-5B6E-4F81-8D66-D84DA91501CF}" srcOrd="0" destOrd="0" presId="urn:microsoft.com/office/officeart/2018/5/layout/CenteredIconLabelDescriptionList"/>
    <dgm:cxn modelId="{3A5FF287-CC6C-4C0E-B027-3962F46AE22F}" type="presOf" srcId="{926C96A1-12D6-4F7D-B360-919674E28798}" destId="{AFAEDC8F-E44D-44A5-AD7A-A990F7EF5CFC}" srcOrd="0" destOrd="0" presId="urn:microsoft.com/office/officeart/2018/5/layout/CenteredIconLabelDescriptionList"/>
    <dgm:cxn modelId="{5DBA2892-F095-481F-9A44-A99E95E86B23}" srcId="{26937FAF-8FB1-4A19-917A-95245D12B62C}" destId="{D78EC1ED-D06E-4A95-95DC-785F4CE3140E}" srcOrd="3" destOrd="0" parTransId="{09A6A7F0-7902-4859-B30C-96DCA021F0B7}" sibTransId="{270ADF56-AD5D-4E56-82B6-D1B89D0D9199}"/>
    <dgm:cxn modelId="{6223319A-1C09-4789-9C45-B048BDDBDF78}" srcId="{0BFF8284-13DA-49FB-8ADF-F1567F2831FD}" destId="{BFE4CE57-8D5B-482A-B6CE-8D143BFCCF4B}" srcOrd="0" destOrd="0" parTransId="{FF67F36F-4CCF-4005-AC25-1636644E8FA4}" sibTransId="{A2F7A973-F3D5-43EC-85C2-98F57B2AE1C8}"/>
    <dgm:cxn modelId="{7C896AA0-E0B9-4212-BF23-4FAE518B9B18}" srcId="{086C5515-624E-4DC3-903A-B7CE0D32515F}" destId="{F8835D32-D7CE-4496-8875-1338B6481291}" srcOrd="2" destOrd="0" parTransId="{B8B7F4E3-DC0F-4D6F-A665-B38CEC8F3CF9}" sibTransId="{06B75B5A-DC28-4ED2-88CF-E4A091E6328B}"/>
    <dgm:cxn modelId="{C6D352A3-EBB5-4503-99C8-9234E229921D}" type="presOf" srcId="{0BFF8284-13DA-49FB-8ADF-F1567F2831FD}" destId="{420BF2A2-1810-4AE9-B2B6-8C749E972DF2}" srcOrd="0" destOrd="0" presId="urn:microsoft.com/office/officeart/2018/5/layout/CenteredIconLabelDescriptionList"/>
    <dgm:cxn modelId="{05DBCDA8-5C56-4CC5-AD65-374F19359162}" srcId="{E98AF855-A01C-4B5E-B364-331D3C1B6381}" destId="{3C4481B9-4AE7-4AE4-A4CA-70FF1B9B13FA}" srcOrd="0" destOrd="0" parTransId="{6940D619-2EF8-4211-BEF0-8A9CBF4B1624}" sibTransId="{AAB8F8BC-E3CA-4F17-B889-FC79A6FAC232}"/>
    <dgm:cxn modelId="{E7F4C0C2-71A7-4BD6-B5B9-88E0C1B524D1}" type="presOf" srcId="{BFE4CE57-8D5B-482A-B6CE-8D143BFCCF4B}" destId="{799579E9-9027-470C-AD61-DA421BB9A148}" srcOrd="0" destOrd="0" presId="urn:microsoft.com/office/officeart/2018/5/layout/CenteredIconLabelDescriptionList"/>
    <dgm:cxn modelId="{1A3B12D0-F961-47C9-A6D3-98E59BABAF48}" type="presOf" srcId="{67D8774E-A5DF-4D50-A9E3-F7BED6A81154}" destId="{AFAEDC8F-E44D-44A5-AD7A-A990F7EF5CFC}" srcOrd="0" destOrd="2" presId="urn:microsoft.com/office/officeart/2018/5/layout/CenteredIconLabelDescriptionList"/>
    <dgm:cxn modelId="{147DE7D4-58B7-4A03-AB19-192B9CA39612}" srcId="{26937FAF-8FB1-4A19-917A-95245D12B62C}" destId="{926C96A1-12D6-4F7D-B360-919674E28798}" srcOrd="0" destOrd="0" parTransId="{A450D548-6DFF-4397-AFFB-1F34ACB71866}" sibTransId="{1F8C82AD-7C98-48E3-910C-0F17CFBD9953}"/>
    <dgm:cxn modelId="{98E2D5D9-E7C7-424B-BE33-9628F0CE4A20}" srcId="{086C5515-624E-4DC3-903A-B7CE0D32515F}" destId="{D80983A9-39B5-44AF-AC82-FB9B9D6A9FC8}" srcOrd="3" destOrd="0" parTransId="{3A92BCF1-BFC8-4422-BA8D-8FE650B1A734}" sibTransId="{56F62DE0-46A4-4799-A68C-D3EE30EF4032}"/>
    <dgm:cxn modelId="{0BF62DDA-9A29-42A1-86EE-DE8B2931C88B}" srcId="{26937FAF-8FB1-4A19-917A-95245D12B62C}" destId="{29E9A087-1DA9-497E-8161-9FB7A8773CED}" srcOrd="1" destOrd="0" parTransId="{42219291-FDB7-40B4-88B8-13E282B633BB}" sibTransId="{93D2EBBF-7BE4-4B19-AE9B-4368240F995F}"/>
    <dgm:cxn modelId="{30BCFBE4-56E5-4C84-9B57-BD22D0E0EB29}" type="presOf" srcId="{F8835D32-D7CE-4496-8875-1338B6481291}" destId="{8094AF2A-E9DB-4305-A297-29FA2079E1ED}" srcOrd="0" destOrd="0" presId="urn:microsoft.com/office/officeart/2018/5/layout/CenteredIconLabelDescriptionList"/>
    <dgm:cxn modelId="{07DB26FD-8D62-412C-B53D-43305FC4E79B}" type="presOf" srcId="{33126EC0-7D27-45D3-A4B5-4C3B33949303}" destId="{799579E9-9027-470C-AD61-DA421BB9A148}" srcOrd="0" destOrd="1" presId="urn:microsoft.com/office/officeart/2018/5/layout/CenteredIconLabelDescriptionList"/>
    <dgm:cxn modelId="{5CA1CFFF-BFBE-4B63-BC8D-B8A82057A9DC}" type="presOf" srcId="{E98AF855-A01C-4B5E-B364-331D3C1B6381}" destId="{2F415199-A9F3-4080-93F2-98A2C94691BA}" srcOrd="0" destOrd="0" presId="urn:microsoft.com/office/officeart/2018/5/layout/CenteredIconLabelDescriptionList"/>
    <dgm:cxn modelId="{47A10AF8-33E8-4645-B868-58F640C2066B}" type="presParOf" srcId="{FAE3F4FA-3AD6-43BA-A8FD-157DBC6F9A01}" destId="{F1F039F9-ADC3-414B-9EA7-E1197A6F49F4}" srcOrd="0" destOrd="0" presId="urn:microsoft.com/office/officeart/2018/5/layout/CenteredIconLabelDescriptionList"/>
    <dgm:cxn modelId="{43A0D33E-F67C-4E57-B787-173CBBE0468B}" type="presParOf" srcId="{F1F039F9-ADC3-414B-9EA7-E1197A6F49F4}" destId="{5EC33AB0-636B-4CE3-ABDE-2DF326DA27CC}" srcOrd="0" destOrd="0" presId="urn:microsoft.com/office/officeart/2018/5/layout/CenteredIconLabelDescriptionList"/>
    <dgm:cxn modelId="{A79E807C-C95D-409C-8318-1A277D8B78EA}" type="presParOf" srcId="{F1F039F9-ADC3-414B-9EA7-E1197A6F49F4}" destId="{52F586DB-4B02-46B9-BF28-1F2C46A68464}" srcOrd="1" destOrd="0" presId="urn:microsoft.com/office/officeart/2018/5/layout/CenteredIconLabelDescriptionList"/>
    <dgm:cxn modelId="{C66BB328-8A7E-4403-B2D1-3AFAD53C4FBF}" type="presParOf" srcId="{F1F039F9-ADC3-414B-9EA7-E1197A6F49F4}" destId="{420BF2A2-1810-4AE9-B2B6-8C749E972DF2}" srcOrd="2" destOrd="0" presId="urn:microsoft.com/office/officeart/2018/5/layout/CenteredIconLabelDescriptionList"/>
    <dgm:cxn modelId="{030262EC-F671-4062-B7F2-3F3749DE3F20}" type="presParOf" srcId="{F1F039F9-ADC3-414B-9EA7-E1197A6F49F4}" destId="{97FEB437-24C1-47C8-A495-FE5AE6009D52}" srcOrd="3" destOrd="0" presId="urn:microsoft.com/office/officeart/2018/5/layout/CenteredIconLabelDescriptionList"/>
    <dgm:cxn modelId="{B92A8253-BD07-4EFD-8D71-ED6AF77BB48D}" type="presParOf" srcId="{F1F039F9-ADC3-414B-9EA7-E1197A6F49F4}" destId="{799579E9-9027-470C-AD61-DA421BB9A148}" srcOrd="4" destOrd="0" presId="urn:microsoft.com/office/officeart/2018/5/layout/CenteredIconLabelDescriptionList"/>
    <dgm:cxn modelId="{69C2AB54-6B7E-4DE8-9B6E-56AEDD5D44EE}" type="presParOf" srcId="{FAE3F4FA-3AD6-43BA-A8FD-157DBC6F9A01}" destId="{62D23FBC-7836-4157-8979-11930B641D97}" srcOrd="1" destOrd="0" presId="urn:microsoft.com/office/officeart/2018/5/layout/CenteredIconLabelDescriptionList"/>
    <dgm:cxn modelId="{B9218ADB-2785-4ECA-80C8-FAB9819EE027}" type="presParOf" srcId="{FAE3F4FA-3AD6-43BA-A8FD-157DBC6F9A01}" destId="{ABAD8383-96A4-40BA-BC10-2D01641C5F6A}" srcOrd="2" destOrd="0" presId="urn:microsoft.com/office/officeart/2018/5/layout/CenteredIconLabelDescriptionList"/>
    <dgm:cxn modelId="{ACF311B4-E37D-4B4B-9EF7-2235E7E6C46E}" type="presParOf" srcId="{ABAD8383-96A4-40BA-BC10-2D01641C5F6A}" destId="{9FAFABE1-FC6F-45F7-821D-9E839D5574EF}" srcOrd="0" destOrd="0" presId="urn:microsoft.com/office/officeart/2018/5/layout/CenteredIconLabelDescriptionList"/>
    <dgm:cxn modelId="{BC74C9E1-1756-49EC-AB20-4585662DC2B7}" type="presParOf" srcId="{ABAD8383-96A4-40BA-BC10-2D01641C5F6A}" destId="{535608E5-D9B7-4B6A-8727-FE4462FD1914}" srcOrd="1" destOrd="0" presId="urn:microsoft.com/office/officeart/2018/5/layout/CenteredIconLabelDescriptionList"/>
    <dgm:cxn modelId="{F35A74D2-2BC1-4136-B129-69BDAB91B4B0}" type="presParOf" srcId="{ABAD8383-96A4-40BA-BC10-2D01641C5F6A}" destId="{2F415199-A9F3-4080-93F2-98A2C94691BA}" srcOrd="2" destOrd="0" presId="urn:microsoft.com/office/officeart/2018/5/layout/CenteredIconLabelDescriptionList"/>
    <dgm:cxn modelId="{54D4ADF7-02D2-47DA-89E6-830680F66BC8}" type="presParOf" srcId="{ABAD8383-96A4-40BA-BC10-2D01641C5F6A}" destId="{93B7988A-EFF8-424C-8F4C-2DFFA22B2EF8}" srcOrd="3" destOrd="0" presId="urn:microsoft.com/office/officeart/2018/5/layout/CenteredIconLabelDescriptionList"/>
    <dgm:cxn modelId="{C6BE2953-9451-4849-B4FC-69B298CAC742}" type="presParOf" srcId="{ABAD8383-96A4-40BA-BC10-2D01641C5F6A}" destId="{22C23B4D-200E-42ED-8980-C46F58C4117C}" srcOrd="4" destOrd="0" presId="urn:microsoft.com/office/officeart/2018/5/layout/CenteredIconLabelDescriptionList"/>
    <dgm:cxn modelId="{F1D3F726-9F77-4C3E-943A-BBF5E008892A}" type="presParOf" srcId="{FAE3F4FA-3AD6-43BA-A8FD-157DBC6F9A01}" destId="{A1C03530-74DD-489E-A1DB-357EA503376B}" srcOrd="3" destOrd="0" presId="urn:microsoft.com/office/officeart/2018/5/layout/CenteredIconLabelDescriptionList"/>
    <dgm:cxn modelId="{8E0B96DA-112C-49B7-BD0D-5ED7A15AEACA}" type="presParOf" srcId="{FAE3F4FA-3AD6-43BA-A8FD-157DBC6F9A01}" destId="{8A8067E3-95B4-4F57-AA0F-83F42D3B3167}" srcOrd="4" destOrd="0" presId="urn:microsoft.com/office/officeart/2018/5/layout/CenteredIconLabelDescriptionList"/>
    <dgm:cxn modelId="{6020D3EC-4BA7-429E-A97B-8D90507FCBB7}" type="presParOf" srcId="{8A8067E3-95B4-4F57-AA0F-83F42D3B3167}" destId="{9DB9AD44-58ED-40FB-95B0-35711B336D62}" srcOrd="0" destOrd="0" presId="urn:microsoft.com/office/officeart/2018/5/layout/CenteredIconLabelDescriptionList"/>
    <dgm:cxn modelId="{2EAE0D1E-0359-4FB2-B503-4B6D777AFBA1}" type="presParOf" srcId="{8A8067E3-95B4-4F57-AA0F-83F42D3B3167}" destId="{B9676DED-9CEC-444D-AB8F-3F257B9C19D3}" srcOrd="1" destOrd="0" presId="urn:microsoft.com/office/officeart/2018/5/layout/CenteredIconLabelDescriptionList"/>
    <dgm:cxn modelId="{B1E6E0EE-B897-42D2-B760-791A5ED40B20}" type="presParOf" srcId="{8A8067E3-95B4-4F57-AA0F-83F42D3B3167}" destId="{8094AF2A-E9DB-4305-A297-29FA2079E1ED}" srcOrd="2" destOrd="0" presId="urn:microsoft.com/office/officeart/2018/5/layout/CenteredIconLabelDescriptionList"/>
    <dgm:cxn modelId="{1E33389B-06EE-4431-8697-FD9095AFD816}" type="presParOf" srcId="{8A8067E3-95B4-4F57-AA0F-83F42D3B3167}" destId="{D358586F-EEB4-479B-BC32-C69DB3DD7011}" srcOrd="3" destOrd="0" presId="urn:microsoft.com/office/officeart/2018/5/layout/CenteredIconLabelDescriptionList"/>
    <dgm:cxn modelId="{77AC07DB-7EA2-4C25-A3FD-2FB1B99F0898}" type="presParOf" srcId="{8A8067E3-95B4-4F57-AA0F-83F42D3B3167}" destId="{2009512A-D5C0-4343-BF80-9C1373A21864}" srcOrd="4" destOrd="0" presId="urn:microsoft.com/office/officeart/2018/5/layout/CenteredIconLabelDescriptionList"/>
    <dgm:cxn modelId="{B051192C-EECB-4CEC-A4F9-87F51C689D24}" type="presParOf" srcId="{FAE3F4FA-3AD6-43BA-A8FD-157DBC6F9A01}" destId="{C689F78C-2290-4814-8397-52B53058E68E}" srcOrd="5" destOrd="0" presId="urn:microsoft.com/office/officeart/2018/5/layout/CenteredIconLabelDescriptionList"/>
    <dgm:cxn modelId="{28CE1A53-6FD7-4B95-A3C4-3CD117B31AE2}" type="presParOf" srcId="{FAE3F4FA-3AD6-43BA-A8FD-157DBC6F9A01}" destId="{ED68DB00-2BE1-4663-BCC9-E5A185DE5941}" srcOrd="6" destOrd="0" presId="urn:microsoft.com/office/officeart/2018/5/layout/CenteredIconLabelDescriptionList"/>
    <dgm:cxn modelId="{E78AEBEE-F7DD-4EBC-B8B9-4A6E9FC3B06D}" type="presParOf" srcId="{ED68DB00-2BE1-4663-BCC9-E5A185DE5941}" destId="{E888D0D6-8FDC-411E-A3CF-97107D61A18A}" srcOrd="0" destOrd="0" presId="urn:microsoft.com/office/officeart/2018/5/layout/CenteredIconLabelDescriptionList"/>
    <dgm:cxn modelId="{8EC804A3-B455-4B27-B147-2372AF24D43B}" type="presParOf" srcId="{ED68DB00-2BE1-4663-BCC9-E5A185DE5941}" destId="{EE089CE4-549D-4269-B471-195B764B2340}" srcOrd="1" destOrd="0" presId="urn:microsoft.com/office/officeart/2018/5/layout/CenteredIconLabelDescriptionList"/>
    <dgm:cxn modelId="{30B7A03F-C90A-4611-8E9F-DE1220F765CE}" type="presParOf" srcId="{ED68DB00-2BE1-4663-BCC9-E5A185DE5941}" destId="{040E5208-C2B2-4D7E-921B-2E620D5B077C}" srcOrd="2" destOrd="0" presId="urn:microsoft.com/office/officeart/2018/5/layout/CenteredIconLabelDescriptionList"/>
    <dgm:cxn modelId="{DAA57E59-3616-4549-96F0-2642C325E216}" type="presParOf" srcId="{ED68DB00-2BE1-4663-BCC9-E5A185DE5941}" destId="{32258E50-9BC1-44B3-8BFA-CE100F819447}" srcOrd="3" destOrd="0" presId="urn:microsoft.com/office/officeart/2018/5/layout/CenteredIconLabelDescriptionList"/>
    <dgm:cxn modelId="{0A957E6B-90AB-4890-BFA7-C6A15CDB1110}" type="presParOf" srcId="{ED68DB00-2BE1-4663-BCC9-E5A185DE5941}" destId="{7ADC8C88-62AC-4078-B51C-FC27E0D7D95E}" srcOrd="4" destOrd="0" presId="urn:microsoft.com/office/officeart/2018/5/layout/CenteredIconLabelDescriptionList"/>
    <dgm:cxn modelId="{97E862F3-34EF-4BB7-B3A9-26BB25120483}" type="presParOf" srcId="{FAE3F4FA-3AD6-43BA-A8FD-157DBC6F9A01}" destId="{0B78B0EC-436F-4A6B-89C5-2FC25BF5865A}" srcOrd="7" destOrd="0" presId="urn:microsoft.com/office/officeart/2018/5/layout/CenteredIconLabelDescriptionList"/>
    <dgm:cxn modelId="{C9D77EE0-7D35-4032-8D31-A3255D1F9453}" type="presParOf" srcId="{FAE3F4FA-3AD6-43BA-A8FD-157DBC6F9A01}" destId="{80195083-C715-456D-9771-9A64F4439F36}" srcOrd="8" destOrd="0" presId="urn:microsoft.com/office/officeart/2018/5/layout/CenteredIconLabelDescriptionList"/>
    <dgm:cxn modelId="{8409589C-F3D2-4DCC-9A7E-8B7A06D4D1AD}" type="presParOf" srcId="{80195083-C715-456D-9771-9A64F4439F36}" destId="{A442B230-E739-4C0A-985F-C42918D33BEC}" srcOrd="0" destOrd="0" presId="urn:microsoft.com/office/officeart/2018/5/layout/CenteredIconLabelDescriptionList"/>
    <dgm:cxn modelId="{99C7D1E5-2944-4BDE-87D2-E7805E161F8C}" type="presParOf" srcId="{80195083-C715-456D-9771-9A64F4439F36}" destId="{2E63EF68-989C-472B-A333-DD576FF36C97}" srcOrd="1" destOrd="0" presId="urn:microsoft.com/office/officeart/2018/5/layout/CenteredIconLabelDescriptionList"/>
    <dgm:cxn modelId="{6AAACAFF-2140-4241-A0FA-88E95E5F2C6E}" type="presParOf" srcId="{80195083-C715-456D-9771-9A64F4439F36}" destId="{64964719-5B6E-4F81-8D66-D84DA91501CF}" srcOrd="2" destOrd="0" presId="urn:microsoft.com/office/officeart/2018/5/layout/CenteredIconLabelDescriptionList"/>
    <dgm:cxn modelId="{883C8BCA-0EA7-4C0D-954A-E90199735D06}" type="presParOf" srcId="{80195083-C715-456D-9771-9A64F4439F36}" destId="{0B7D4337-6723-460F-8DAE-B0FB8704C6B3}" srcOrd="3" destOrd="0" presId="urn:microsoft.com/office/officeart/2018/5/layout/CenteredIconLabelDescriptionList"/>
    <dgm:cxn modelId="{FCE01CED-CC2E-4749-910D-998F9D59ACFD}" type="presParOf" srcId="{80195083-C715-456D-9771-9A64F4439F36}" destId="{AFAEDC8F-E44D-44A5-AD7A-A990F7EF5CF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F7B442-3A2A-4FF1-97A8-9491A28E0445}"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144398DB-EABE-4020-BEF6-F06A27BD7FFF}">
      <dgm:prSet/>
      <dgm:spPr/>
      <dgm:t>
        <a:bodyPr/>
        <a:lstStyle/>
        <a:p>
          <a:r>
            <a:rPr lang="en-US"/>
            <a:t>Data collection process involved a combination of API requests from SpaceX REST API and webscrapping data from SpaceX Wikipedia.</a:t>
          </a:r>
        </a:p>
      </dgm:t>
    </dgm:pt>
    <dgm:pt modelId="{DC9380D7-3114-42BB-82EF-625196CEC17E}" type="parTrans" cxnId="{AD3D16F7-8216-4A3C-BDF5-F4E59692B8A8}">
      <dgm:prSet/>
      <dgm:spPr/>
      <dgm:t>
        <a:bodyPr/>
        <a:lstStyle/>
        <a:p>
          <a:endParaRPr lang="en-US"/>
        </a:p>
      </dgm:t>
    </dgm:pt>
    <dgm:pt modelId="{6B5DAFDD-D256-4D88-9E23-720193D66FBC}" type="sibTrans" cxnId="{AD3D16F7-8216-4A3C-BDF5-F4E59692B8A8}">
      <dgm:prSet/>
      <dgm:spPr/>
      <dgm:t>
        <a:bodyPr/>
        <a:lstStyle/>
        <a:p>
          <a:endParaRPr lang="en-US"/>
        </a:p>
      </dgm:t>
    </dgm:pt>
    <dgm:pt modelId="{250868B3-7ABD-4271-AC9E-B9F8C7529220}">
      <dgm:prSet/>
      <dgm:spPr/>
      <dgm:t>
        <a:bodyPr/>
        <a:lstStyle/>
        <a:p>
          <a:r>
            <a:rPr lang="en-US"/>
            <a:t>We had to use both of these data collection methods in order to get complete information about the historical launch for downstream analysis</a:t>
          </a:r>
        </a:p>
      </dgm:t>
    </dgm:pt>
    <dgm:pt modelId="{EE558234-02B7-42EE-8496-A74FE30DD283}" type="parTrans" cxnId="{0797E87A-DCC3-498C-B37C-DDFF2B60FA28}">
      <dgm:prSet/>
      <dgm:spPr/>
      <dgm:t>
        <a:bodyPr/>
        <a:lstStyle/>
        <a:p>
          <a:endParaRPr lang="en-US"/>
        </a:p>
      </dgm:t>
    </dgm:pt>
    <dgm:pt modelId="{7828F46B-4075-4640-A024-F5CB7BD81011}" type="sibTrans" cxnId="{0797E87A-DCC3-498C-B37C-DDFF2B60FA28}">
      <dgm:prSet/>
      <dgm:spPr/>
      <dgm:t>
        <a:bodyPr/>
        <a:lstStyle/>
        <a:p>
          <a:endParaRPr lang="en-US"/>
        </a:p>
      </dgm:t>
    </dgm:pt>
    <dgm:pt modelId="{73305F95-878B-457F-A67C-FBCCDB26554F}">
      <dgm:prSet/>
      <dgm:spPr/>
      <dgm:t>
        <a:bodyPr/>
        <a:lstStyle/>
        <a:p>
          <a:r>
            <a:rPr lang="en-US"/>
            <a:t>Data obtained from SpaceX API: </a:t>
          </a:r>
        </a:p>
      </dgm:t>
    </dgm:pt>
    <dgm:pt modelId="{F8E9CACE-1E1F-4D8D-9264-52442F95E8B1}" type="parTrans" cxnId="{9C91E6BF-854B-4BAE-92E2-C24C5C152D59}">
      <dgm:prSet/>
      <dgm:spPr/>
      <dgm:t>
        <a:bodyPr/>
        <a:lstStyle/>
        <a:p>
          <a:endParaRPr lang="en-US"/>
        </a:p>
      </dgm:t>
    </dgm:pt>
    <dgm:pt modelId="{9194672F-2761-4313-9724-FFB2B2E50136}" type="sibTrans" cxnId="{9C91E6BF-854B-4BAE-92E2-C24C5C152D59}">
      <dgm:prSet/>
      <dgm:spPr/>
      <dgm:t>
        <a:bodyPr/>
        <a:lstStyle/>
        <a:p>
          <a:endParaRPr lang="en-US"/>
        </a:p>
      </dgm:t>
    </dgm:pt>
    <dgm:pt modelId="{CCAB0D1A-34D4-4EB1-9095-D17B1303605A}">
      <dgm:prSet/>
      <dgm:spPr/>
      <dgm:t>
        <a:bodyPr/>
        <a:lstStyle/>
        <a:p>
          <a:r>
            <a:rPr lang="en-US"/>
            <a:t>FlightNumber, Date, BoosterVersion, PayloadMass, Orbit, LaunchSite, Outcome, Flights, GridFins, Reused, Legs, LandingPad, Block, ReusedCount, Serial, Longitude, Latitude</a:t>
          </a:r>
        </a:p>
      </dgm:t>
    </dgm:pt>
    <dgm:pt modelId="{BED5AF15-B819-4375-B3F2-69536C077A5A}" type="parTrans" cxnId="{1F69618D-9003-46B6-A419-C99B4F1AC948}">
      <dgm:prSet/>
      <dgm:spPr/>
      <dgm:t>
        <a:bodyPr/>
        <a:lstStyle/>
        <a:p>
          <a:endParaRPr lang="en-US"/>
        </a:p>
      </dgm:t>
    </dgm:pt>
    <dgm:pt modelId="{1B3B6444-BEB8-454E-91E6-59F1553CEBF7}" type="sibTrans" cxnId="{1F69618D-9003-46B6-A419-C99B4F1AC948}">
      <dgm:prSet/>
      <dgm:spPr/>
      <dgm:t>
        <a:bodyPr/>
        <a:lstStyle/>
        <a:p>
          <a:endParaRPr lang="en-US"/>
        </a:p>
      </dgm:t>
    </dgm:pt>
    <dgm:pt modelId="{96CD259C-55FC-4A50-ADC9-6210965DC174}">
      <dgm:prSet/>
      <dgm:spPr/>
      <dgm:t>
        <a:bodyPr/>
        <a:lstStyle/>
        <a:p>
          <a:r>
            <a:rPr lang="en-US"/>
            <a:t>Data obtained from SpaceX Wikipedia:</a:t>
          </a:r>
        </a:p>
      </dgm:t>
    </dgm:pt>
    <dgm:pt modelId="{487BDA2E-C4AF-48A0-BEF4-12E6BF3566EA}" type="parTrans" cxnId="{57CFE8BB-C60B-4EDA-BC2D-83ACB1D2D53E}">
      <dgm:prSet/>
      <dgm:spPr/>
      <dgm:t>
        <a:bodyPr/>
        <a:lstStyle/>
        <a:p>
          <a:endParaRPr lang="en-US"/>
        </a:p>
      </dgm:t>
    </dgm:pt>
    <dgm:pt modelId="{3CB86036-E81E-484E-A93C-6110F1D69D75}" type="sibTrans" cxnId="{57CFE8BB-C60B-4EDA-BC2D-83ACB1D2D53E}">
      <dgm:prSet/>
      <dgm:spPr/>
      <dgm:t>
        <a:bodyPr/>
        <a:lstStyle/>
        <a:p>
          <a:endParaRPr lang="en-US"/>
        </a:p>
      </dgm:t>
    </dgm:pt>
    <dgm:pt modelId="{38312C2F-5A79-4DCB-B7AF-3E126DF7849D}">
      <dgm:prSet/>
      <dgm:spPr/>
      <dgm:t>
        <a:bodyPr/>
        <a:lstStyle/>
        <a:p>
          <a:r>
            <a:rPr lang="en-US"/>
            <a:t>Flight No., Launch site, Payload, Payload mass, Orbit, Customer, Launch outcome, Version Booster, Booster landing, Date, Time</a:t>
          </a:r>
        </a:p>
      </dgm:t>
    </dgm:pt>
    <dgm:pt modelId="{EC4B2C58-7C74-47BD-B4BD-CBFDA23726AC}" type="parTrans" cxnId="{2436CE02-4246-4066-8DC9-07290FAC838C}">
      <dgm:prSet/>
      <dgm:spPr/>
      <dgm:t>
        <a:bodyPr/>
        <a:lstStyle/>
        <a:p>
          <a:endParaRPr lang="en-US"/>
        </a:p>
      </dgm:t>
    </dgm:pt>
    <dgm:pt modelId="{D554683A-0A9A-414B-9C77-4C9A84982505}" type="sibTrans" cxnId="{2436CE02-4246-4066-8DC9-07290FAC838C}">
      <dgm:prSet/>
      <dgm:spPr/>
      <dgm:t>
        <a:bodyPr/>
        <a:lstStyle/>
        <a:p>
          <a:endParaRPr lang="en-US"/>
        </a:p>
      </dgm:t>
    </dgm:pt>
    <dgm:pt modelId="{3FC03D03-872D-438B-9411-5D1E1DC16233}" type="pres">
      <dgm:prSet presAssocID="{A8F7B442-3A2A-4FF1-97A8-9491A28E0445}" presName="root" presStyleCnt="0">
        <dgm:presLayoutVars>
          <dgm:dir/>
          <dgm:resizeHandles val="exact"/>
        </dgm:presLayoutVars>
      </dgm:prSet>
      <dgm:spPr/>
    </dgm:pt>
    <dgm:pt modelId="{0A80268E-289C-4122-84DF-DC664FA3A27D}" type="pres">
      <dgm:prSet presAssocID="{144398DB-EABE-4020-BEF6-F06A27BD7FFF}" presName="compNode" presStyleCnt="0"/>
      <dgm:spPr/>
    </dgm:pt>
    <dgm:pt modelId="{660F78AB-C36B-43F8-B922-33E59984CC70}" type="pres">
      <dgm:prSet presAssocID="{144398DB-EABE-4020-BEF6-F06A27BD7FFF}" presName="bgRect" presStyleLbl="bgShp" presStyleIdx="0" presStyleCnt="4"/>
      <dgm:spPr/>
    </dgm:pt>
    <dgm:pt modelId="{38705FCB-6F5F-48C6-A1E3-F4EBFCDA158E}" type="pres">
      <dgm:prSet presAssocID="{144398DB-EABE-4020-BEF6-F06A27BD7FF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gnifying glass with solid fill"/>
        </a:ext>
      </dgm:extLst>
    </dgm:pt>
    <dgm:pt modelId="{7DE31402-4F17-4F5E-94C5-6BCFC70E232E}" type="pres">
      <dgm:prSet presAssocID="{144398DB-EABE-4020-BEF6-F06A27BD7FFF}" presName="spaceRect" presStyleCnt="0"/>
      <dgm:spPr/>
    </dgm:pt>
    <dgm:pt modelId="{48AE82E8-20E2-40D1-B269-DBCA2F1BEBF8}" type="pres">
      <dgm:prSet presAssocID="{144398DB-EABE-4020-BEF6-F06A27BD7FFF}" presName="parTx" presStyleLbl="revTx" presStyleIdx="0" presStyleCnt="6">
        <dgm:presLayoutVars>
          <dgm:chMax val="0"/>
          <dgm:chPref val="0"/>
        </dgm:presLayoutVars>
      </dgm:prSet>
      <dgm:spPr/>
    </dgm:pt>
    <dgm:pt modelId="{E7B57379-539B-4522-9BFA-602293CB5A33}" type="pres">
      <dgm:prSet presAssocID="{6B5DAFDD-D256-4D88-9E23-720193D66FBC}" presName="sibTrans" presStyleCnt="0"/>
      <dgm:spPr/>
    </dgm:pt>
    <dgm:pt modelId="{675FEAE0-BFB1-4C88-BF12-BD0374DB2B6A}" type="pres">
      <dgm:prSet presAssocID="{250868B3-7ABD-4271-AC9E-B9F8C7529220}" presName="compNode" presStyleCnt="0"/>
      <dgm:spPr/>
    </dgm:pt>
    <dgm:pt modelId="{7C9C3E75-A6C7-4864-A919-F63A708A4B6D}" type="pres">
      <dgm:prSet presAssocID="{250868B3-7ABD-4271-AC9E-B9F8C7529220}" presName="bgRect" presStyleLbl="bgShp" presStyleIdx="1" presStyleCnt="4"/>
      <dgm:spPr/>
    </dgm:pt>
    <dgm:pt modelId="{AD0959C4-1454-41B0-A1EA-134A98DE424F}" type="pres">
      <dgm:prSet presAssocID="{250868B3-7ABD-4271-AC9E-B9F8C75292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907A949-814D-4BB3-AACE-AAA093F50BEF}" type="pres">
      <dgm:prSet presAssocID="{250868B3-7ABD-4271-AC9E-B9F8C7529220}" presName="spaceRect" presStyleCnt="0"/>
      <dgm:spPr/>
    </dgm:pt>
    <dgm:pt modelId="{E0D14445-4716-41AD-995E-E35A808214C3}" type="pres">
      <dgm:prSet presAssocID="{250868B3-7ABD-4271-AC9E-B9F8C7529220}" presName="parTx" presStyleLbl="revTx" presStyleIdx="1" presStyleCnt="6">
        <dgm:presLayoutVars>
          <dgm:chMax val="0"/>
          <dgm:chPref val="0"/>
        </dgm:presLayoutVars>
      </dgm:prSet>
      <dgm:spPr/>
    </dgm:pt>
    <dgm:pt modelId="{CA55578D-5A7A-4FD1-A997-4ACAA4366359}" type="pres">
      <dgm:prSet presAssocID="{7828F46B-4075-4640-A024-F5CB7BD81011}" presName="sibTrans" presStyleCnt="0"/>
      <dgm:spPr/>
    </dgm:pt>
    <dgm:pt modelId="{507FC09B-1C1E-47A9-8E6E-A40B052697D7}" type="pres">
      <dgm:prSet presAssocID="{73305F95-878B-457F-A67C-FBCCDB26554F}" presName="compNode" presStyleCnt="0"/>
      <dgm:spPr/>
    </dgm:pt>
    <dgm:pt modelId="{75E10AE3-813F-4ED5-A50A-D60B44A2D588}" type="pres">
      <dgm:prSet presAssocID="{73305F95-878B-457F-A67C-FBCCDB26554F}" presName="bgRect" presStyleLbl="bgShp" presStyleIdx="2" presStyleCnt="4"/>
      <dgm:spPr/>
    </dgm:pt>
    <dgm:pt modelId="{0ED34E82-17B8-4D69-9B7F-B74569CD6973}" type="pres">
      <dgm:prSet presAssocID="{73305F95-878B-457F-A67C-FBCCDB26554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E75965F-FB02-42CD-B57B-279092A7E97A}" type="pres">
      <dgm:prSet presAssocID="{73305F95-878B-457F-A67C-FBCCDB26554F}" presName="spaceRect" presStyleCnt="0"/>
      <dgm:spPr/>
    </dgm:pt>
    <dgm:pt modelId="{D745B37A-D469-4BA7-A6CC-1DE77B353DB8}" type="pres">
      <dgm:prSet presAssocID="{73305F95-878B-457F-A67C-FBCCDB26554F}" presName="parTx" presStyleLbl="revTx" presStyleIdx="2" presStyleCnt="6">
        <dgm:presLayoutVars>
          <dgm:chMax val="0"/>
          <dgm:chPref val="0"/>
        </dgm:presLayoutVars>
      </dgm:prSet>
      <dgm:spPr/>
    </dgm:pt>
    <dgm:pt modelId="{3AD5D226-DF52-45A0-974E-3ACE560EBAEB}" type="pres">
      <dgm:prSet presAssocID="{73305F95-878B-457F-A67C-FBCCDB26554F}" presName="desTx" presStyleLbl="revTx" presStyleIdx="3" presStyleCnt="6">
        <dgm:presLayoutVars/>
      </dgm:prSet>
      <dgm:spPr/>
    </dgm:pt>
    <dgm:pt modelId="{AD90E97C-9D38-4413-B49E-59A26C8F4471}" type="pres">
      <dgm:prSet presAssocID="{9194672F-2761-4313-9724-FFB2B2E50136}" presName="sibTrans" presStyleCnt="0"/>
      <dgm:spPr/>
    </dgm:pt>
    <dgm:pt modelId="{B29D453E-9CBD-4609-88D8-46A5CED7CD60}" type="pres">
      <dgm:prSet presAssocID="{96CD259C-55FC-4A50-ADC9-6210965DC174}" presName="compNode" presStyleCnt="0"/>
      <dgm:spPr/>
    </dgm:pt>
    <dgm:pt modelId="{F2FA6A08-0071-4B90-B552-BF167FE3B3B6}" type="pres">
      <dgm:prSet presAssocID="{96CD259C-55FC-4A50-ADC9-6210965DC174}" presName="bgRect" presStyleLbl="bgShp" presStyleIdx="3" presStyleCnt="4"/>
      <dgm:spPr/>
    </dgm:pt>
    <dgm:pt modelId="{FA74477A-83C1-4353-B3E4-CEB6B676A8DB}" type="pres">
      <dgm:prSet presAssocID="{96CD259C-55FC-4A50-ADC9-6210965DC174}" presName="iconRect" presStyleLbl="node1" presStyleIdx="3" presStyleCnt="4"/>
      <dgm:spPr>
        <a:blipFill>
          <a:blip xmlns:r="http://schemas.openxmlformats.org/officeDocument/2006/relationships" r:embed="rId5">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5668B8AE-1CA3-4DBF-BCF3-BA0236C618D6}" type="pres">
      <dgm:prSet presAssocID="{96CD259C-55FC-4A50-ADC9-6210965DC174}" presName="spaceRect" presStyleCnt="0"/>
      <dgm:spPr/>
    </dgm:pt>
    <dgm:pt modelId="{4DDD1A18-B724-476E-8FAC-361724F39495}" type="pres">
      <dgm:prSet presAssocID="{96CD259C-55FC-4A50-ADC9-6210965DC174}" presName="parTx" presStyleLbl="revTx" presStyleIdx="4" presStyleCnt="6">
        <dgm:presLayoutVars>
          <dgm:chMax val="0"/>
          <dgm:chPref val="0"/>
        </dgm:presLayoutVars>
      </dgm:prSet>
      <dgm:spPr/>
    </dgm:pt>
    <dgm:pt modelId="{AC12132E-640C-4C06-ACC4-77C8EFE425D9}" type="pres">
      <dgm:prSet presAssocID="{96CD259C-55FC-4A50-ADC9-6210965DC174}" presName="desTx" presStyleLbl="revTx" presStyleIdx="5" presStyleCnt="6">
        <dgm:presLayoutVars/>
      </dgm:prSet>
      <dgm:spPr/>
    </dgm:pt>
  </dgm:ptLst>
  <dgm:cxnLst>
    <dgm:cxn modelId="{2436CE02-4246-4066-8DC9-07290FAC838C}" srcId="{96CD259C-55FC-4A50-ADC9-6210965DC174}" destId="{38312C2F-5A79-4DCB-B7AF-3E126DF7849D}" srcOrd="0" destOrd="0" parTransId="{EC4B2C58-7C74-47BD-B4BD-CBFDA23726AC}" sibTransId="{D554683A-0A9A-414B-9C77-4C9A84982505}"/>
    <dgm:cxn modelId="{F1D4DD24-38FA-4784-876B-DAAFD67FFE29}" type="presOf" srcId="{A8F7B442-3A2A-4FF1-97A8-9491A28E0445}" destId="{3FC03D03-872D-438B-9411-5D1E1DC16233}" srcOrd="0" destOrd="0" presId="urn:microsoft.com/office/officeart/2018/2/layout/IconVerticalSolidList"/>
    <dgm:cxn modelId="{99B15425-5DAB-4F43-AE82-C16B693C59AB}" type="presOf" srcId="{73305F95-878B-457F-A67C-FBCCDB26554F}" destId="{D745B37A-D469-4BA7-A6CC-1DE77B353DB8}" srcOrd="0" destOrd="0" presId="urn:microsoft.com/office/officeart/2018/2/layout/IconVerticalSolidList"/>
    <dgm:cxn modelId="{0797E87A-DCC3-498C-B37C-DDFF2B60FA28}" srcId="{A8F7B442-3A2A-4FF1-97A8-9491A28E0445}" destId="{250868B3-7ABD-4271-AC9E-B9F8C7529220}" srcOrd="1" destOrd="0" parTransId="{EE558234-02B7-42EE-8496-A74FE30DD283}" sibTransId="{7828F46B-4075-4640-A024-F5CB7BD81011}"/>
    <dgm:cxn modelId="{7F2C1D7F-7049-4B1B-B6D4-1CAC21E96FDA}" type="presOf" srcId="{96CD259C-55FC-4A50-ADC9-6210965DC174}" destId="{4DDD1A18-B724-476E-8FAC-361724F39495}" srcOrd="0" destOrd="0" presId="urn:microsoft.com/office/officeart/2018/2/layout/IconVerticalSolidList"/>
    <dgm:cxn modelId="{1F69618D-9003-46B6-A419-C99B4F1AC948}" srcId="{73305F95-878B-457F-A67C-FBCCDB26554F}" destId="{CCAB0D1A-34D4-4EB1-9095-D17B1303605A}" srcOrd="0" destOrd="0" parTransId="{BED5AF15-B819-4375-B3F2-69536C077A5A}" sibTransId="{1B3B6444-BEB8-454E-91E6-59F1553CEBF7}"/>
    <dgm:cxn modelId="{57CFE8BB-C60B-4EDA-BC2D-83ACB1D2D53E}" srcId="{A8F7B442-3A2A-4FF1-97A8-9491A28E0445}" destId="{96CD259C-55FC-4A50-ADC9-6210965DC174}" srcOrd="3" destOrd="0" parTransId="{487BDA2E-C4AF-48A0-BEF4-12E6BF3566EA}" sibTransId="{3CB86036-E81E-484E-A93C-6110F1D69D75}"/>
    <dgm:cxn modelId="{9C91E6BF-854B-4BAE-92E2-C24C5C152D59}" srcId="{A8F7B442-3A2A-4FF1-97A8-9491A28E0445}" destId="{73305F95-878B-457F-A67C-FBCCDB26554F}" srcOrd="2" destOrd="0" parTransId="{F8E9CACE-1E1F-4D8D-9264-52442F95E8B1}" sibTransId="{9194672F-2761-4313-9724-FFB2B2E50136}"/>
    <dgm:cxn modelId="{6DCC9DC9-CFFF-4199-99C9-A033D86071E2}" type="presOf" srcId="{38312C2F-5A79-4DCB-B7AF-3E126DF7849D}" destId="{AC12132E-640C-4C06-ACC4-77C8EFE425D9}" srcOrd="0" destOrd="0" presId="urn:microsoft.com/office/officeart/2018/2/layout/IconVerticalSolidList"/>
    <dgm:cxn modelId="{2786B4E6-D371-448E-9175-AB5E3DDDDA01}" type="presOf" srcId="{CCAB0D1A-34D4-4EB1-9095-D17B1303605A}" destId="{3AD5D226-DF52-45A0-974E-3ACE560EBAEB}" srcOrd="0" destOrd="0" presId="urn:microsoft.com/office/officeart/2018/2/layout/IconVerticalSolidList"/>
    <dgm:cxn modelId="{CB7ECBE6-FD95-47DC-9D1F-1F8F2162A2E4}" type="presOf" srcId="{144398DB-EABE-4020-BEF6-F06A27BD7FFF}" destId="{48AE82E8-20E2-40D1-B269-DBCA2F1BEBF8}" srcOrd="0" destOrd="0" presId="urn:microsoft.com/office/officeart/2018/2/layout/IconVerticalSolidList"/>
    <dgm:cxn modelId="{E9B466E9-B8C6-4A3E-A778-118A7E8529B0}" type="presOf" srcId="{250868B3-7ABD-4271-AC9E-B9F8C7529220}" destId="{E0D14445-4716-41AD-995E-E35A808214C3}" srcOrd="0" destOrd="0" presId="urn:microsoft.com/office/officeart/2018/2/layout/IconVerticalSolidList"/>
    <dgm:cxn modelId="{AD3D16F7-8216-4A3C-BDF5-F4E59692B8A8}" srcId="{A8F7B442-3A2A-4FF1-97A8-9491A28E0445}" destId="{144398DB-EABE-4020-BEF6-F06A27BD7FFF}" srcOrd="0" destOrd="0" parTransId="{DC9380D7-3114-42BB-82EF-625196CEC17E}" sibTransId="{6B5DAFDD-D256-4D88-9E23-720193D66FBC}"/>
    <dgm:cxn modelId="{261EA2C5-4C6B-4F54-ADF8-72FAD2BD5E67}" type="presParOf" srcId="{3FC03D03-872D-438B-9411-5D1E1DC16233}" destId="{0A80268E-289C-4122-84DF-DC664FA3A27D}" srcOrd="0" destOrd="0" presId="urn:microsoft.com/office/officeart/2018/2/layout/IconVerticalSolidList"/>
    <dgm:cxn modelId="{F8CC2069-32BC-47C1-8CF0-1AB63EBA661A}" type="presParOf" srcId="{0A80268E-289C-4122-84DF-DC664FA3A27D}" destId="{660F78AB-C36B-43F8-B922-33E59984CC70}" srcOrd="0" destOrd="0" presId="urn:microsoft.com/office/officeart/2018/2/layout/IconVerticalSolidList"/>
    <dgm:cxn modelId="{9745DD2B-96C7-4C49-B3C9-83ABC8A75D5C}" type="presParOf" srcId="{0A80268E-289C-4122-84DF-DC664FA3A27D}" destId="{38705FCB-6F5F-48C6-A1E3-F4EBFCDA158E}" srcOrd="1" destOrd="0" presId="urn:microsoft.com/office/officeart/2018/2/layout/IconVerticalSolidList"/>
    <dgm:cxn modelId="{2727D042-E421-434A-88B2-CE873D5BF9C9}" type="presParOf" srcId="{0A80268E-289C-4122-84DF-DC664FA3A27D}" destId="{7DE31402-4F17-4F5E-94C5-6BCFC70E232E}" srcOrd="2" destOrd="0" presId="urn:microsoft.com/office/officeart/2018/2/layout/IconVerticalSolidList"/>
    <dgm:cxn modelId="{8F053645-8255-467B-AAC2-791EE79528B3}" type="presParOf" srcId="{0A80268E-289C-4122-84DF-DC664FA3A27D}" destId="{48AE82E8-20E2-40D1-B269-DBCA2F1BEBF8}" srcOrd="3" destOrd="0" presId="urn:microsoft.com/office/officeart/2018/2/layout/IconVerticalSolidList"/>
    <dgm:cxn modelId="{027F5E52-EC60-4F20-B4D1-B49A593F54D9}" type="presParOf" srcId="{3FC03D03-872D-438B-9411-5D1E1DC16233}" destId="{E7B57379-539B-4522-9BFA-602293CB5A33}" srcOrd="1" destOrd="0" presId="urn:microsoft.com/office/officeart/2018/2/layout/IconVerticalSolidList"/>
    <dgm:cxn modelId="{02FED290-FFD9-4C4D-AC7A-C3D9642336C9}" type="presParOf" srcId="{3FC03D03-872D-438B-9411-5D1E1DC16233}" destId="{675FEAE0-BFB1-4C88-BF12-BD0374DB2B6A}" srcOrd="2" destOrd="0" presId="urn:microsoft.com/office/officeart/2018/2/layout/IconVerticalSolidList"/>
    <dgm:cxn modelId="{61E7FA99-9879-4342-A4D2-30A6A0290AE2}" type="presParOf" srcId="{675FEAE0-BFB1-4C88-BF12-BD0374DB2B6A}" destId="{7C9C3E75-A6C7-4864-A919-F63A708A4B6D}" srcOrd="0" destOrd="0" presId="urn:microsoft.com/office/officeart/2018/2/layout/IconVerticalSolidList"/>
    <dgm:cxn modelId="{F55A19F4-7C22-45AF-876D-9A8656AEF3B5}" type="presParOf" srcId="{675FEAE0-BFB1-4C88-BF12-BD0374DB2B6A}" destId="{AD0959C4-1454-41B0-A1EA-134A98DE424F}" srcOrd="1" destOrd="0" presId="urn:microsoft.com/office/officeart/2018/2/layout/IconVerticalSolidList"/>
    <dgm:cxn modelId="{F66B0A89-E3F4-4236-9CD0-9A69E71DBA4D}" type="presParOf" srcId="{675FEAE0-BFB1-4C88-BF12-BD0374DB2B6A}" destId="{A907A949-814D-4BB3-AACE-AAA093F50BEF}" srcOrd="2" destOrd="0" presId="urn:microsoft.com/office/officeart/2018/2/layout/IconVerticalSolidList"/>
    <dgm:cxn modelId="{A24E02EB-B994-45BB-B442-8BA0B8D65CAA}" type="presParOf" srcId="{675FEAE0-BFB1-4C88-BF12-BD0374DB2B6A}" destId="{E0D14445-4716-41AD-995E-E35A808214C3}" srcOrd="3" destOrd="0" presId="urn:microsoft.com/office/officeart/2018/2/layout/IconVerticalSolidList"/>
    <dgm:cxn modelId="{F265477D-C259-4382-9B9B-BEB02DC88DAD}" type="presParOf" srcId="{3FC03D03-872D-438B-9411-5D1E1DC16233}" destId="{CA55578D-5A7A-4FD1-A997-4ACAA4366359}" srcOrd="3" destOrd="0" presId="urn:microsoft.com/office/officeart/2018/2/layout/IconVerticalSolidList"/>
    <dgm:cxn modelId="{AD8C6213-C782-4559-8426-3E6127B76099}" type="presParOf" srcId="{3FC03D03-872D-438B-9411-5D1E1DC16233}" destId="{507FC09B-1C1E-47A9-8E6E-A40B052697D7}" srcOrd="4" destOrd="0" presId="urn:microsoft.com/office/officeart/2018/2/layout/IconVerticalSolidList"/>
    <dgm:cxn modelId="{82708A97-A6C9-4F04-8E1B-C5223B891A78}" type="presParOf" srcId="{507FC09B-1C1E-47A9-8E6E-A40B052697D7}" destId="{75E10AE3-813F-4ED5-A50A-D60B44A2D588}" srcOrd="0" destOrd="0" presId="urn:microsoft.com/office/officeart/2018/2/layout/IconVerticalSolidList"/>
    <dgm:cxn modelId="{3AAE9A03-4074-4706-835C-2A6A6E319575}" type="presParOf" srcId="{507FC09B-1C1E-47A9-8E6E-A40B052697D7}" destId="{0ED34E82-17B8-4D69-9B7F-B74569CD6973}" srcOrd="1" destOrd="0" presId="urn:microsoft.com/office/officeart/2018/2/layout/IconVerticalSolidList"/>
    <dgm:cxn modelId="{43F4660E-9E88-4D1B-9C68-0C741158F3E9}" type="presParOf" srcId="{507FC09B-1C1E-47A9-8E6E-A40B052697D7}" destId="{AE75965F-FB02-42CD-B57B-279092A7E97A}" srcOrd="2" destOrd="0" presId="urn:microsoft.com/office/officeart/2018/2/layout/IconVerticalSolidList"/>
    <dgm:cxn modelId="{AD98D689-3BE1-4B7C-954F-AD48E930D4E2}" type="presParOf" srcId="{507FC09B-1C1E-47A9-8E6E-A40B052697D7}" destId="{D745B37A-D469-4BA7-A6CC-1DE77B353DB8}" srcOrd="3" destOrd="0" presId="urn:microsoft.com/office/officeart/2018/2/layout/IconVerticalSolidList"/>
    <dgm:cxn modelId="{7F727E4B-4A7C-4E6A-906B-4451A7794E16}" type="presParOf" srcId="{507FC09B-1C1E-47A9-8E6E-A40B052697D7}" destId="{3AD5D226-DF52-45A0-974E-3ACE560EBAEB}" srcOrd="4" destOrd="0" presId="urn:microsoft.com/office/officeart/2018/2/layout/IconVerticalSolidList"/>
    <dgm:cxn modelId="{498D574F-1EE3-4AF7-81BB-3A292AFAD91A}" type="presParOf" srcId="{3FC03D03-872D-438B-9411-5D1E1DC16233}" destId="{AD90E97C-9D38-4413-B49E-59A26C8F4471}" srcOrd="5" destOrd="0" presId="urn:microsoft.com/office/officeart/2018/2/layout/IconVerticalSolidList"/>
    <dgm:cxn modelId="{ADFD916B-E406-4DDE-B74D-364B3B8909AC}" type="presParOf" srcId="{3FC03D03-872D-438B-9411-5D1E1DC16233}" destId="{B29D453E-9CBD-4609-88D8-46A5CED7CD60}" srcOrd="6" destOrd="0" presId="urn:microsoft.com/office/officeart/2018/2/layout/IconVerticalSolidList"/>
    <dgm:cxn modelId="{25A79F66-60ED-4471-8FB9-A97BD4904BAF}" type="presParOf" srcId="{B29D453E-9CBD-4609-88D8-46A5CED7CD60}" destId="{F2FA6A08-0071-4B90-B552-BF167FE3B3B6}" srcOrd="0" destOrd="0" presId="urn:microsoft.com/office/officeart/2018/2/layout/IconVerticalSolidList"/>
    <dgm:cxn modelId="{E3EE0422-3788-4F23-BF21-22B33EA903DB}" type="presParOf" srcId="{B29D453E-9CBD-4609-88D8-46A5CED7CD60}" destId="{FA74477A-83C1-4353-B3E4-CEB6B676A8DB}" srcOrd="1" destOrd="0" presId="urn:microsoft.com/office/officeart/2018/2/layout/IconVerticalSolidList"/>
    <dgm:cxn modelId="{3B6398BF-2533-498C-9A40-BAA00C1FE83F}" type="presParOf" srcId="{B29D453E-9CBD-4609-88D8-46A5CED7CD60}" destId="{5668B8AE-1CA3-4DBF-BCF3-BA0236C618D6}" srcOrd="2" destOrd="0" presId="urn:microsoft.com/office/officeart/2018/2/layout/IconVerticalSolidList"/>
    <dgm:cxn modelId="{348FC81D-2593-48FC-83D0-1B2D8C5D2AAF}" type="presParOf" srcId="{B29D453E-9CBD-4609-88D8-46A5CED7CD60}" destId="{4DDD1A18-B724-476E-8FAC-361724F39495}" srcOrd="3" destOrd="0" presId="urn:microsoft.com/office/officeart/2018/2/layout/IconVerticalSolidList"/>
    <dgm:cxn modelId="{F3890B36-A24F-4989-ACBE-8B8764AF45B0}" type="presParOf" srcId="{B29D453E-9CBD-4609-88D8-46A5CED7CD60}" destId="{AC12132E-640C-4C06-ACC4-77C8EFE425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E924AD-B09F-442D-A312-73F44DCD8CE7}"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AE41097B-C73B-4EF9-8733-92F8FFA9593F}">
      <dgm:prSet/>
      <dgm:spPr/>
      <dgm:t>
        <a:bodyPr/>
        <a:lstStyle/>
        <a:p>
          <a:r>
            <a:rPr lang="en-ID"/>
            <a:t>Request historical launch data from SpaceX API</a:t>
          </a:r>
          <a:endParaRPr lang="en-US"/>
        </a:p>
      </dgm:t>
    </dgm:pt>
    <dgm:pt modelId="{8316D2CE-2385-4C33-8133-81B06605739C}" type="parTrans" cxnId="{9D0DE3FA-14D1-4388-92DE-424D141EC6BA}">
      <dgm:prSet/>
      <dgm:spPr/>
      <dgm:t>
        <a:bodyPr/>
        <a:lstStyle/>
        <a:p>
          <a:endParaRPr lang="en-US"/>
        </a:p>
      </dgm:t>
    </dgm:pt>
    <dgm:pt modelId="{72CF2E2E-307C-40BB-AFA6-78A81C5DFD28}" type="sibTrans" cxnId="{9D0DE3FA-14D1-4388-92DE-424D141EC6BA}">
      <dgm:prSet/>
      <dgm:spPr/>
      <dgm:t>
        <a:bodyPr/>
        <a:lstStyle/>
        <a:p>
          <a:endParaRPr lang="en-US"/>
        </a:p>
      </dgm:t>
    </dgm:pt>
    <dgm:pt modelId="{C4DDD222-1E0F-49CC-B503-47E3AE03C16A}">
      <dgm:prSet/>
      <dgm:spPr/>
      <dgm:t>
        <a:bodyPr/>
        <a:lstStyle/>
        <a:p>
          <a:r>
            <a:rPr lang="en-ID"/>
            <a:t>Parse the data with .json and convert to dataframe with pd.json_normalize</a:t>
          </a:r>
          <a:endParaRPr lang="en-US"/>
        </a:p>
      </dgm:t>
    </dgm:pt>
    <dgm:pt modelId="{2CB5AAB8-9A11-4726-B4ED-638A4ED7256C}" type="parTrans" cxnId="{8DEF22D6-7B45-4206-8B8C-F8BC2AC61100}">
      <dgm:prSet/>
      <dgm:spPr/>
      <dgm:t>
        <a:bodyPr/>
        <a:lstStyle/>
        <a:p>
          <a:endParaRPr lang="en-US"/>
        </a:p>
      </dgm:t>
    </dgm:pt>
    <dgm:pt modelId="{CFD9913B-D690-44BA-8664-A73EACEC9B62}" type="sibTrans" cxnId="{8DEF22D6-7B45-4206-8B8C-F8BC2AC61100}">
      <dgm:prSet/>
      <dgm:spPr/>
      <dgm:t>
        <a:bodyPr/>
        <a:lstStyle/>
        <a:p>
          <a:endParaRPr lang="en-US"/>
        </a:p>
      </dgm:t>
    </dgm:pt>
    <dgm:pt modelId="{16442F37-6FFB-4E88-B651-00F012DFA026}">
      <dgm:prSet/>
      <dgm:spPr/>
      <dgm:t>
        <a:bodyPr/>
        <a:lstStyle/>
        <a:p>
          <a:r>
            <a:rPr lang="en-ID"/>
            <a:t>From the data filter only the necessary column</a:t>
          </a:r>
          <a:endParaRPr lang="en-US"/>
        </a:p>
      </dgm:t>
    </dgm:pt>
    <dgm:pt modelId="{566D912D-06C8-4023-A4F2-59B47B806E11}" type="parTrans" cxnId="{EEF7B4DF-B41D-4AF1-BCC8-35EBC89BC6D3}">
      <dgm:prSet/>
      <dgm:spPr/>
      <dgm:t>
        <a:bodyPr/>
        <a:lstStyle/>
        <a:p>
          <a:endParaRPr lang="en-US"/>
        </a:p>
      </dgm:t>
    </dgm:pt>
    <dgm:pt modelId="{AF715C46-3D79-40C6-BA4C-080346F97EFC}" type="sibTrans" cxnId="{EEF7B4DF-B41D-4AF1-BCC8-35EBC89BC6D3}">
      <dgm:prSet/>
      <dgm:spPr/>
      <dgm:t>
        <a:bodyPr/>
        <a:lstStyle/>
        <a:p>
          <a:endParaRPr lang="en-US"/>
        </a:p>
      </dgm:t>
    </dgm:pt>
    <dgm:pt modelId="{ECDF1E10-B55F-4A21-B67F-45990827B039}">
      <dgm:prSet/>
      <dgm:spPr/>
      <dgm:t>
        <a:bodyPr/>
        <a:lstStyle/>
        <a:p>
          <a:r>
            <a:rPr lang="en-ID"/>
            <a:t>Standardize format across all column</a:t>
          </a:r>
          <a:endParaRPr lang="en-US"/>
        </a:p>
      </dgm:t>
    </dgm:pt>
    <dgm:pt modelId="{26AEAE3C-E73F-41F3-A826-DBC272F2BDEE}" type="parTrans" cxnId="{FBADD41F-2DD6-4AE2-8F67-82EA26ACE051}">
      <dgm:prSet/>
      <dgm:spPr/>
      <dgm:t>
        <a:bodyPr/>
        <a:lstStyle/>
        <a:p>
          <a:endParaRPr lang="en-US"/>
        </a:p>
      </dgm:t>
    </dgm:pt>
    <dgm:pt modelId="{9151154D-4A4C-4170-A7D0-24FA55EF5594}" type="sibTrans" cxnId="{FBADD41F-2DD6-4AE2-8F67-82EA26ACE051}">
      <dgm:prSet/>
      <dgm:spPr/>
      <dgm:t>
        <a:bodyPr/>
        <a:lstStyle/>
        <a:p>
          <a:endParaRPr lang="en-US"/>
        </a:p>
      </dgm:t>
    </dgm:pt>
    <dgm:pt modelId="{ACC2808A-1EB5-4238-BA8A-509B148FA9BE}">
      <dgm:prSet/>
      <dgm:spPr/>
      <dgm:t>
        <a:bodyPr/>
        <a:lstStyle/>
        <a:p>
          <a:r>
            <a:rPr lang="en-ID"/>
            <a:t>Call auxiliary function (getBoosterVersion, getLaunchSite, getPayloadData, getCoreData) to further decode the data</a:t>
          </a:r>
          <a:endParaRPr lang="en-US"/>
        </a:p>
      </dgm:t>
    </dgm:pt>
    <dgm:pt modelId="{D7F41408-B481-42EA-BD29-7ACCAF234AA1}" type="parTrans" cxnId="{5F7B742E-6368-49C7-94BD-F97735E01568}">
      <dgm:prSet/>
      <dgm:spPr/>
      <dgm:t>
        <a:bodyPr/>
        <a:lstStyle/>
        <a:p>
          <a:endParaRPr lang="en-US"/>
        </a:p>
      </dgm:t>
    </dgm:pt>
    <dgm:pt modelId="{6200CEA1-7EF8-41E8-A1C2-81C97790151A}" type="sibTrans" cxnId="{5F7B742E-6368-49C7-94BD-F97735E01568}">
      <dgm:prSet/>
      <dgm:spPr/>
      <dgm:t>
        <a:bodyPr/>
        <a:lstStyle/>
        <a:p>
          <a:endParaRPr lang="en-US"/>
        </a:p>
      </dgm:t>
    </dgm:pt>
    <dgm:pt modelId="{EF545782-F447-4024-85A2-9919FF8864CD}">
      <dgm:prSet/>
      <dgm:spPr/>
      <dgm:t>
        <a:bodyPr/>
        <a:lstStyle/>
        <a:p>
          <a:r>
            <a:rPr lang="en-ID"/>
            <a:t>Merge all the data to dictionary</a:t>
          </a:r>
          <a:endParaRPr lang="en-US"/>
        </a:p>
      </dgm:t>
    </dgm:pt>
    <dgm:pt modelId="{D7AE5D97-47E5-4E52-AAF1-3B5CBC08C831}" type="parTrans" cxnId="{8046770B-4596-4341-9230-0A6806890B50}">
      <dgm:prSet/>
      <dgm:spPr/>
      <dgm:t>
        <a:bodyPr/>
        <a:lstStyle/>
        <a:p>
          <a:endParaRPr lang="en-US"/>
        </a:p>
      </dgm:t>
    </dgm:pt>
    <dgm:pt modelId="{FA37ED8E-0D4E-4022-9BB7-EBA4A69FFD52}" type="sibTrans" cxnId="{8046770B-4596-4341-9230-0A6806890B50}">
      <dgm:prSet/>
      <dgm:spPr/>
      <dgm:t>
        <a:bodyPr/>
        <a:lstStyle/>
        <a:p>
          <a:endParaRPr lang="en-US"/>
        </a:p>
      </dgm:t>
    </dgm:pt>
    <dgm:pt modelId="{D790867B-F008-4485-83FA-4D46556A237D}">
      <dgm:prSet/>
      <dgm:spPr/>
      <dgm:t>
        <a:bodyPr/>
        <a:lstStyle/>
        <a:p>
          <a:r>
            <a:rPr lang="en-ID"/>
            <a:t>Construct the dataframe from dictionary</a:t>
          </a:r>
          <a:endParaRPr lang="en-US"/>
        </a:p>
      </dgm:t>
    </dgm:pt>
    <dgm:pt modelId="{D30F8FE0-97C2-4D28-A2B1-59D3B894F99D}" type="parTrans" cxnId="{59BFE2BB-2B8D-445F-95EC-E298673C1DF1}">
      <dgm:prSet/>
      <dgm:spPr/>
      <dgm:t>
        <a:bodyPr/>
        <a:lstStyle/>
        <a:p>
          <a:endParaRPr lang="en-US"/>
        </a:p>
      </dgm:t>
    </dgm:pt>
    <dgm:pt modelId="{C6F4EEDE-3771-41BC-A1D2-854B07017173}" type="sibTrans" cxnId="{59BFE2BB-2B8D-445F-95EC-E298673C1DF1}">
      <dgm:prSet/>
      <dgm:spPr/>
      <dgm:t>
        <a:bodyPr/>
        <a:lstStyle/>
        <a:p>
          <a:endParaRPr lang="en-US"/>
        </a:p>
      </dgm:t>
    </dgm:pt>
    <dgm:pt modelId="{C23C0EA7-290A-449A-8E9C-D66B21FA6C80}">
      <dgm:prSet/>
      <dgm:spPr/>
      <dgm:t>
        <a:bodyPr/>
        <a:lstStyle/>
        <a:p>
          <a:r>
            <a:rPr lang="en-ID"/>
            <a:t>Filter the BoosterVersion to only include 'Falcon 9' and reset the FlightNumber indexing</a:t>
          </a:r>
          <a:endParaRPr lang="en-US"/>
        </a:p>
      </dgm:t>
    </dgm:pt>
    <dgm:pt modelId="{674B084C-C45C-47DF-BC99-0B1BCFE15577}" type="parTrans" cxnId="{D284CC13-31CD-4790-B31F-3BF415FEC2C4}">
      <dgm:prSet/>
      <dgm:spPr/>
      <dgm:t>
        <a:bodyPr/>
        <a:lstStyle/>
        <a:p>
          <a:endParaRPr lang="en-US"/>
        </a:p>
      </dgm:t>
    </dgm:pt>
    <dgm:pt modelId="{B2251264-0DF1-489C-BB05-74E1DE12C006}" type="sibTrans" cxnId="{D284CC13-31CD-4790-B31F-3BF415FEC2C4}">
      <dgm:prSet/>
      <dgm:spPr/>
      <dgm:t>
        <a:bodyPr/>
        <a:lstStyle/>
        <a:p>
          <a:endParaRPr lang="en-US"/>
        </a:p>
      </dgm:t>
    </dgm:pt>
    <dgm:pt modelId="{9D05E5DD-51E1-4573-9748-745CF867FD7D}">
      <dgm:prSet/>
      <dgm:spPr/>
      <dgm:t>
        <a:bodyPr/>
        <a:lstStyle/>
        <a:p>
          <a:r>
            <a:rPr lang="en-ID"/>
            <a:t>Check and impute any missing value (PayloadMass with .mean())</a:t>
          </a:r>
          <a:endParaRPr lang="en-US"/>
        </a:p>
      </dgm:t>
    </dgm:pt>
    <dgm:pt modelId="{30B0ABFF-2946-45D3-B4D1-4228AC8A8467}" type="parTrans" cxnId="{A9F3CF70-1DEC-4AE3-94A2-597C4434C08B}">
      <dgm:prSet/>
      <dgm:spPr/>
      <dgm:t>
        <a:bodyPr/>
        <a:lstStyle/>
        <a:p>
          <a:endParaRPr lang="en-US"/>
        </a:p>
      </dgm:t>
    </dgm:pt>
    <dgm:pt modelId="{82ACDADC-5CFF-4A5A-A289-4D7CAE212FB8}" type="sibTrans" cxnId="{A9F3CF70-1DEC-4AE3-94A2-597C4434C08B}">
      <dgm:prSet/>
      <dgm:spPr/>
      <dgm:t>
        <a:bodyPr/>
        <a:lstStyle/>
        <a:p>
          <a:endParaRPr lang="en-US"/>
        </a:p>
      </dgm:t>
    </dgm:pt>
    <dgm:pt modelId="{CFEDA19C-9057-4E6D-8657-9DA831C8154A}">
      <dgm:prSet/>
      <dgm:spPr/>
      <dgm:t>
        <a:bodyPr/>
        <a:lstStyle/>
        <a:p>
          <a:r>
            <a:rPr lang="en-ID"/>
            <a:t>Export to CSV format</a:t>
          </a:r>
          <a:endParaRPr lang="en-US"/>
        </a:p>
      </dgm:t>
    </dgm:pt>
    <dgm:pt modelId="{1DEBBB38-0176-47D0-AB71-97C4906EC540}" type="parTrans" cxnId="{DBE37B8C-FEFD-48C9-A752-C0EF9F620846}">
      <dgm:prSet/>
      <dgm:spPr/>
      <dgm:t>
        <a:bodyPr/>
        <a:lstStyle/>
        <a:p>
          <a:endParaRPr lang="en-US"/>
        </a:p>
      </dgm:t>
    </dgm:pt>
    <dgm:pt modelId="{28E94AB6-7048-429E-AE27-C3DC43BE0338}" type="sibTrans" cxnId="{DBE37B8C-FEFD-48C9-A752-C0EF9F620846}">
      <dgm:prSet/>
      <dgm:spPr/>
      <dgm:t>
        <a:bodyPr/>
        <a:lstStyle/>
        <a:p>
          <a:endParaRPr lang="en-US"/>
        </a:p>
      </dgm:t>
    </dgm:pt>
    <dgm:pt modelId="{576535ED-9BD5-477A-8657-A7F609B414FC}" type="pres">
      <dgm:prSet presAssocID="{5BE924AD-B09F-442D-A312-73F44DCD8CE7}" presName="Name0" presStyleCnt="0">
        <dgm:presLayoutVars>
          <dgm:dir/>
          <dgm:resizeHandles val="exact"/>
        </dgm:presLayoutVars>
      </dgm:prSet>
      <dgm:spPr/>
    </dgm:pt>
    <dgm:pt modelId="{9A9D1394-FB81-41CD-803E-8CEEAB30F513}" type="pres">
      <dgm:prSet presAssocID="{AE41097B-C73B-4EF9-8733-92F8FFA9593F}" presName="node" presStyleLbl="node1" presStyleIdx="0" presStyleCnt="10">
        <dgm:presLayoutVars>
          <dgm:bulletEnabled val="1"/>
        </dgm:presLayoutVars>
      </dgm:prSet>
      <dgm:spPr/>
    </dgm:pt>
    <dgm:pt modelId="{F08DED34-242F-4EE0-9532-6B1518FCBF79}" type="pres">
      <dgm:prSet presAssocID="{72CF2E2E-307C-40BB-AFA6-78A81C5DFD28}" presName="sibTrans" presStyleLbl="sibTrans1D1" presStyleIdx="0" presStyleCnt="9"/>
      <dgm:spPr/>
    </dgm:pt>
    <dgm:pt modelId="{52DE73EA-4B48-44FF-BE4A-16FBB9E9A624}" type="pres">
      <dgm:prSet presAssocID="{72CF2E2E-307C-40BB-AFA6-78A81C5DFD28}" presName="connectorText" presStyleLbl="sibTrans1D1" presStyleIdx="0" presStyleCnt="9"/>
      <dgm:spPr/>
    </dgm:pt>
    <dgm:pt modelId="{155453C4-A077-4DBD-8499-EA323A54BC88}" type="pres">
      <dgm:prSet presAssocID="{C4DDD222-1E0F-49CC-B503-47E3AE03C16A}" presName="node" presStyleLbl="node1" presStyleIdx="1" presStyleCnt="10">
        <dgm:presLayoutVars>
          <dgm:bulletEnabled val="1"/>
        </dgm:presLayoutVars>
      </dgm:prSet>
      <dgm:spPr/>
    </dgm:pt>
    <dgm:pt modelId="{FBDA64A5-9974-481B-B165-3580A93CB0B9}" type="pres">
      <dgm:prSet presAssocID="{CFD9913B-D690-44BA-8664-A73EACEC9B62}" presName="sibTrans" presStyleLbl="sibTrans1D1" presStyleIdx="1" presStyleCnt="9"/>
      <dgm:spPr/>
    </dgm:pt>
    <dgm:pt modelId="{32E190FE-779C-4050-BA52-446810DC8CA8}" type="pres">
      <dgm:prSet presAssocID="{CFD9913B-D690-44BA-8664-A73EACEC9B62}" presName="connectorText" presStyleLbl="sibTrans1D1" presStyleIdx="1" presStyleCnt="9"/>
      <dgm:spPr/>
    </dgm:pt>
    <dgm:pt modelId="{13495070-E04A-4FAA-B182-12A6345D32AE}" type="pres">
      <dgm:prSet presAssocID="{16442F37-6FFB-4E88-B651-00F012DFA026}" presName="node" presStyleLbl="node1" presStyleIdx="2" presStyleCnt="10">
        <dgm:presLayoutVars>
          <dgm:bulletEnabled val="1"/>
        </dgm:presLayoutVars>
      </dgm:prSet>
      <dgm:spPr/>
    </dgm:pt>
    <dgm:pt modelId="{41B0BEF1-7D66-43ED-BFB6-D451AF5DC5B3}" type="pres">
      <dgm:prSet presAssocID="{AF715C46-3D79-40C6-BA4C-080346F97EFC}" presName="sibTrans" presStyleLbl="sibTrans1D1" presStyleIdx="2" presStyleCnt="9"/>
      <dgm:spPr/>
    </dgm:pt>
    <dgm:pt modelId="{F9D281CD-876E-4B21-A5B5-2B2634EA6EC7}" type="pres">
      <dgm:prSet presAssocID="{AF715C46-3D79-40C6-BA4C-080346F97EFC}" presName="connectorText" presStyleLbl="sibTrans1D1" presStyleIdx="2" presStyleCnt="9"/>
      <dgm:spPr/>
    </dgm:pt>
    <dgm:pt modelId="{BF878220-00C5-48B2-BE68-60DC0B50D0D0}" type="pres">
      <dgm:prSet presAssocID="{ECDF1E10-B55F-4A21-B67F-45990827B039}" presName="node" presStyleLbl="node1" presStyleIdx="3" presStyleCnt="10">
        <dgm:presLayoutVars>
          <dgm:bulletEnabled val="1"/>
        </dgm:presLayoutVars>
      </dgm:prSet>
      <dgm:spPr/>
    </dgm:pt>
    <dgm:pt modelId="{7FDBE76C-44AD-44BA-BEE1-C4294CB34589}" type="pres">
      <dgm:prSet presAssocID="{9151154D-4A4C-4170-A7D0-24FA55EF5594}" presName="sibTrans" presStyleLbl="sibTrans1D1" presStyleIdx="3" presStyleCnt="9"/>
      <dgm:spPr/>
    </dgm:pt>
    <dgm:pt modelId="{D25566B6-1516-40B4-BC3C-A9D034FEABDF}" type="pres">
      <dgm:prSet presAssocID="{9151154D-4A4C-4170-A7D0-24FA55EF5594}" presName="connectorText" presStyleLbl="sibTrans1D1" presStyleIdx="3" presStyleCnt="9"/>
      <dgm:spPr/>
    </dgm:pt>
    <dgm:pt modelId="{35C554E4-81E0-450B-B844-28C74A196723}" type="pres">
      <dgm:prSet presAssocID="{ACC2808A-1EB5-4238-BA8A-509B148FA9BE}" presName="node" presStyleLbl="node1" presStyleIdx="4" presStyleCnt="10">
        <dgm:presLayoutVars>
          <dgm:bulletEnabled val="1"/>
        </dgm:presLayoutVars>
      </dgm:prSet>
      <dgm:spPr/>
    </dgm:pt>
    <dgm:pt modelId="{5EDAF98C-B0CD-45E8-A35B-DA326FB908B2}" type="pres">
      <dgm:prSet presAssocID="{6200CEA1-7EF8-41E8-A1C2-81C97790151A}" presName="sibTrans" presStyleLbl="sibTrans1D1" presStyleIdx="4" presStyleCnt="9"/>
      <dgm:spPr/>
    </dgm:pt>
    <dgm:pt modelId="{C3B50C29-BC3B-467F-8930-13BC4DD99AC5}" type="pres">
      <dgm:prSet presAssocID="{6200CEA1-7EF8-41E8-A1C2-81C97790151A}" presName="connectorText" presStyleLbl="sibTrans1D1" presStyleIdx="4" presStyleCnt="9"/>
      <dgm:spPr/>
    </dgm:pt>
    <dgm:pt modelId="{B14B7390-3627-402E-967A-C5045B8BEE2A}" type="pres">
      <dgm:prSet presAssocID="{EF545782-F447-4024-85A2-9919FF8864CD}" presName="node" presStyleLbl="node1" presStyleIdx="5" presStyleCnt="10">
        <dgm:presLayoutVars>
          <dgm:bulletEnabled val="1"/>
        </dgm:presLayoutVars>
      </dgm:prSet>
      <dgm:spPr/>
    </dgm:pt>
    <dgm:pt modelId="{E127987E-E40C-4407-833D-54F98AEBC58C}" type="pres">
      <dgm:prSet presAssocID="{FA37ED8E-0D4E-4022-9BB7-EBA4A69FFD52}" presName="sibTrans" presStyleLbl="sibTrans1D1" presStyleIdx="5" presStyleCnt="9"/>
      <dgm:spPr/>
    </dgm:pt>
    <dgm:pt modelId="{19AE9F90-6698-4F3A-83B8-6DC5214A0B4A}" type="pres">
      <dgm:prSet presAssocID="{FA37ED8E-0D4E-4022-9BB7-EBA4A69FFD52}" presName="connectorText" presStyleLbl="sibTrans1D1" presStyleIdx="5" presStyleCnt="9"/>
      <dgm:spPr/>
    </dgm:pt>
    <dgm:pt modelId="{67E8588C-0A9F-42AB-BBA9-FD10E2E384DE}" type="pres">
      <dgm:prSet presAssocID="{D790867B-F008-4485-83FA-4D46556A237D}" presName="node" presStyleLbl="node1" presStyleIdx="6" presStyleCnt="10">
        <dgm:presLayoutVars>
          <dgm:bulletEnabled val="1"/>
        </dgm:presLayoutVars>
      </dgm:prSet>
      <dgm:spPr/>
    </dgm:pt>
    <dgm:pt modelId="{2B99571F-4A18-4704-8B3B-DE6B7A3135E2}" type="pres">
      <dgm:prSet presAssocID="{C6F4EEDE-3771-41BC-A1D2-854B07017173}" presName="sibTrans" presStyleLbl="sibTrans1D1" presStyleIdx="6" presStyleCnt="9"/>
      <dgm:spPr/>
    </dgm:pt>
    <dgm:pt modelId="{E5D8CB9A-4465-46E3-B040-DFCFEB54EDCC}" type="pres">
      <dgm:prSet presAssocID="{C6F4EEDE-3771-41BC-A1D2-854B07017173}" presName="connectorText" presStyleLbl="sibTrans1D1" presStyleIdx="6" presStyleCnt="9"/>
      <dgm:spPr/>
    </dgm:pt>
    <dgm:pt modelId="{AB1DDBC9-2743-407E-BF2F-E12CC7E33442}" type="pres">
      <dgm:prSet presAssocID="{C23C0EA7-290A-449A-8E9C-D66B21FA6C80}" presName="node" presStyleLbl="node1" presStyleIdx="7" presStyleCnt="10">
        <dgm:presLayoutVars>
          <dgm:bulletEnabled val="1"/>
        </dgm:presLayoutVars>
      </dgm:prSet>
      <dgm:spPr/>
    </dgm:pt>
    <dgm:pt modelId="{42D1045C-F604-46F9-AA17-68EB7FC0B658}" type="pres">
      <dgm:prSet presAssocID="{B2251264-0DF1-489C-BB05-74E1DE12C006}" presName="sibTrans" presStyleLbl="sibTrans1D1" presStyleIdx="7" presStyleCnt="9"/>
      <dgm:spPr/>
    </dgm:pt>
    <dgm:pt modelId="{21A9A97C-AE0C-4C59-A9C4-DA8E33575B34}" type="pres">
      <dgm:prSet presAssocID="{B2251264-0DF1-489C-BB05-74E1DE12C006}" presName="connectorText" presStyleLbl="sibTrans1D1" presStyleIdx="7" presStyleCnt="9"/>
      <dgm:spPr/>
    </dgm:pt>
    <dgm:pt modelId="{D9023A9D-1CEC-4F9B-93D3-E22E44063BEB}" type="pres">
      <dgm:prSet presAssocID="{9D05E5DD-51E1-4573-9748-745CF867FD7D}" presName="node" presStyleLbl="node1" presStyleIdx="8" presStyleCnt="10">
        <dgm:presLayoutVars>
          <dgm:bulletEnabled val="1"/>
        </dgm:presLayoutVars>
      </dgm:prSet>
      <dgm:spPr/>
    </dgm:pt>
    <dgm:pt modelId="{E5D511AF-FDA0-46DA-868A-104F4D159AF8}" type="pres">
      <dgm:prSet presAssocID="{82ACDADC-5CFF-4A5A-A289-4D7CAE212FB8}" presName="sibTrans" presStyleLbl="sibTrans1D1" presStyleIdx="8" presStyleCnt="9"/>
      <dgm:spPr/>
    </dgm:pt>
    <dgm:pt modelId="{43AF70B6-96B5-4066-90A6-9ADE1AF7C87C}" type="pres">
      <dgm:prSet presAssocID="{82ACDADC-5CFF-4A5A-A289-4D7CAE212FB8}" presName="connectorText" presStyleLbl="sibTrans1D1" presStyleIdx="8" presStyleCnt="9"/>
      <dgm:spPr/>
    </dgm:pt>
    <dgm:pt modelId="{D76231C4-BA93-4005-933A-311892A7C7FC}" type="pres">
      <dgm:prSet presAssocID="{CFEDA19C-9057-4E6D-8657-9DA831C8154A}" presName="node" presStyleLbl="node1" presStyleIdx="9" presStyleCnt="10">
        <dgm:presLayoutVars>
          <dgm:bulletEnabled val="1"/>
        </dgm:presLayoutVars>
      </dgm:prSet>
      <dgm:spPr/>
    </dgm:pt>
  </dgm:ptLst>
  <dgm:cxnLst>
    <dgm:cxn modelId="{8046770B-4596-4341-9230-0A6806890B50}" srcId="{5BE924AD-B09F-442D-A312-73F44DCD8CE7}" destId="{EF545782-F447-4024-85A2-9919FF8864CD}" srcOrd="5" destOrd="0" parTransId="{D7AE5D97-47E5-4E52-AAF1-3B5CBC08C831}" sibTransId="{FA37ED8E-0D4E-4022-9BB7-EBA4A69FFD52}"/>
    <dgm:cxn modelId="{59D0A710-92B4-49B1-B0EB-4B2C73241D83}" type="presOf" srcId="{ECDF1E10-B55F-4A21-B67F-45990827B039}" destId="{BF878220-00C5-48B2-BE68-60DC0B50D0D0}" srcOrd="0" destOrd="0" presId="urn:microsoft.com/office/officeart/2016/7/layout/RepeatingBendingProcessNew"/>
    <dgm:cxn modelId="{1A47CC12-1AE7-495D-B86E-FBF6EC3FE790}" type="presOf" srcId="{72CF2E2E-307C-40BB-AFA6-78A81C5DFD28}" destId="{52DE73EA-4B48-44FF-BE4A-16FBB9E9A624}" srcOrd="1" destOrd="0" presId="urn:microsoft.com/office/officeart/2016/7/layout/RepeatingBendingProcessNew"/>
    <dgm:cxn modelId="{D284CC13-31CD-4790-B31F-3BF415FEC2C4}" srcId="{5BE924AD-B09F-442D-A312-73F44DCD8CE7}" destId="{C23C0EA7-290A-449A-8E9C-D66B21FA6C80}" srcOrd="7" destOrd="0" parTransId="{674B084C-C45C-47DF-BC99-0B1BCFE15577}" sibTransId="{B2251264-0DF1-489C-BB05-74E1DE12C006}"/>
    <dgm:cxn modelId="{E6091114-90D6-445C-8322-415B89FB88B5}" type="presOf" srcId="{9151154D-4A4C-4170-A7D0-24FA55EF5594}" destId="{7FDBE76C-44AD-44BA-BEE1-C4294CB34589}" srcOrd="0" destOrd="0" presId="urn:microsoft.com/office/officeart/2016/7/layout/RepeatingBendingProcessNew"/>
    <dgm:cxn modelId="{84B08918-CD81-4D11-BFEB-B1BE851E691E}" type="presOf" srcId="{72CF2E2E-307C-40BB-AFA6-78A81C5DFD28}" destId="{F08DED34-242F-4EE0-9532-6B1518FCBF79}" srcOrd="0" destOrd="0" presId="urn:microsoft.com/office/officeart/2016/7/layout/RepeatingBendingProcessNew"/>
    <dgm:cxn modelId="{FBADD41F-2DD6-4AE2-8F67-82EA26ACE051}" srcId="{5BE924AD-B09F-442D-A312-73F44DCD8CE7}" destId="{ECDF1E10-B55F-4A21-B67F-45990827B039}" srcOrd="3" destOrd="0" parTransId="{26AEAE3C-E73F-41F3-A826-DBC272F2BDEE}" sibTransId="{9151154D-4A4C-4170-A7D0-24FA55EF5594}"/>
    <dgm:cxn modelId="{5DBC9620-0AF2-4998-9C75-F80AA10F0BF6}" type="presOf" srcId="{AF715C46-3D79-40C6-BA4C-080346F97EFC}" destId="{F9D281CD-876E-4B21-A5B5-2B2634EA6EC7}" srcOrd="1" destOrd="0" presId="urn:microsoft.com/office/officeart/2016/7/layout/RepeatingBendingProcessNew"/>
    <dgm:cxn modelId="{F2431925-EC48-4007-BD48-3CE686943491}" type="presOf" srcId="{C23C0EA7-290A-449A-8E9C-D66B21FA6C80}" destId="{AB1DDBC9-2743-407E-BF2F-E12CC7E33442}" srcOrd="0" destOrd="0" presId="urn:microsoft.com/office/officeart/2016/7/layout/RepeatingBendingProcessNew"/>
    <dgm:cxn modelId="{5F7B742E-6368-49C7-94BD-F97735E01568}" srcId="{5BE924AD-B09F-442D-A312-73F44DCD8CE7}" destId="{ACC2808A-1EB5-4238-BA8A-509B148FA9BE}" srcOrd="4" destOrd="0" parTransId="{D7F41408-B481-42EA-BD29-7ACCAF234AA1}" sibTransId="{6200CEA1-7EF8-41E8-A1C2-81C97790151A}"/>
    <dgm:cxn modelId="{66903031-4EDF-4C53-83BD-725465C29F24}" type="presOf" srcId="{9D05E5DD-51E1-4573-9748-745CF867FD7D}" destId="{D9023A9D-1CEC-4F9B-93D3-E22E44063BEB}" srcOrd="0" destOrd="0" presId="urn:microsoft.com/office/officeart/2016/7/layout/RepeatingBendingProcessNew"/>
    <dgm:cxn modelId="{DF2EDA39-BDFF-487C-BA89-C3060C077838}" type="presOf" srcId="{AF715C46-3D79-40C6-BA4C-080346F97EFC}" destId="{41B0BEF1-7D66-43ED-BFB6-D451AF5DC5B3}" srcOrd="0" destOrd="0" presId="urn:microsoft.com/office/officeart/2016/7/layout/RepeatingBendingProcessNew"/>
    <dgm:cxn modelId="{6E093E5C-8E2F-4BCB-9EC4-2F37AEE65AE9}" type="presOf" srcId="{82ACDADC-5CFF-4A5A-A289-4D7CAE212FB8}" destId="{E5D511AF-FDA0-46DA-868A-104F4D159AF8}" srcOrd="0" destOrd="0" presId="urn:microsoft.com/office/officeart/2016/7/layout/RepeatingBendingProcessNew"/>
    <dgm:cxn modelId="{BE868445-1149-4E53-B339-569FD34656EA}" type="presOf" srcId="{AE41097B-C73B-4EF9-8733-92F8FFA9593F}" destId="{9A9D1394-FB81-41CD-803E-8CEEAB30F513}" srcOrd="0" destOrd="0" presId="urn:microsoft.com/office/officeart/2016/7/layout/RepeatingBendingProcessNew"/>
    <dgm:cxn modelId="{DE1F8865-4063-4913-8216-22B6541FBA41}" type="presOf" srcId="{5BE924AD-B09F-442D-A312-73F44DCD8CE7}" destId="{576535ED-9BD5-477A-8657-A7F609B414FC}" srcOrd="0" destOrd="0" presId="urn:microsoft.com/office/officeart/2016/7/layout/RepeatingBendingProcessNew"/>
    <dgm:cxn modelId="{ABA4FA6A-C5B4-4454-8D42-A13F89022559}" type="presOf" srcId="{82ACDADC-5CFF-4A5A-A289-4D7CAE212FB8}" destId="{43AF70B6-96B5-4066-90A6-9ADE1AF7C87C}" srcOrd="1" destOrd="0" presId="urn:microsoft.com/office/officeart/2016/7/layout/RepeatingBendingProcessNew"/>
    <dgm:cxn modelId="{21BF0B4E-B6A1-481F-9383-15D3EF2F0565}" type="presOf" srcId="{6200CEA1-7EF8-41E8-A1C2-81C97790151A}" destId="{5EDAF98C-B0CD-45E8-A35B-DA326FB908B2}" srcOrd="0" destOrd="0" presId="urn:microsoft.com/office/officeart/2016/7/layout/RepeatingBendingProcessNew"/>
    <dgm:cxn modelId="{A9F3CF70-1DEC-4AE3-94A2-597C4434C08B}" srcId="{5BE924AD-B09F-442D-A312-73F44DCD8CE7}" destId="{9D05E5DD-51E1-4573-9748-745CF867FD7D}" srcOrd="8" destOrd="0" parTransId="{30B0ABFF-2946-45D3-B4D1-4228AC8A8467}" sibTransId="{82ACDADC-5CFF-4A5A-A289-4D7CAE212FB8}"/>
    <dgm:cxn modelId="{0579D382-3411-4EC1-A507-5BC6BC01E654}" type="presOf" srcId="{C4DDD222-1E0F-49CC-B503-47E3AE03C16A}" destId="{155453C4-A077-4DBD-8499-EA323A54BC88}" srcOrd="0" destOrd="0" presId="urn:microsoft.com/office/officeart/2016/7/layout/RepeatingBendingProcessNew"/>
    <dgm:cxn modelId="{20B19989-15DA-4B82-B1D4-F931778E630E}" type="presOf" srcId="{16442F37-6FFB-4E88-B651-00F012DFA026}" destId="{13495070-E04A-4FAA-B182-12A6345D32AE}" srcOrd="0" destOrd="0" presId="urn:microsoft.com/office/officeart/2016/7/layout/RepeatingBendingProcessNew"/>
    <dgm:cxn modelId="{DBE37B8C-FEFD-48C9-A752-C0EF9F620846}" srcId="{5BE924AD-B09F-442D-A312-73F44DCD8CE7}" destId="{CFEDA19C-9057-4E6D-8657-9DA831C8154A}" srcOrd="9" destOrd="0" parTransId="{1DEBBB38-0176-47D0-AB71-97C4906EC540}" sibTransId="{28E94AB6-7048-429E-AE27-C3DC43BE0338}"/>
    <dgm:cxn modelId="{D725CA98-3048-4854-86C3-F92A486AA700}" type="presOf" srcId="{EF545782-F447-4024-85A2-9919FF8864CD}" destId="{B14B7390-3627-402E-967A-C5045B8BEE2A}" srcOrd="0" destOrd="0" presId="urn:microsoft.com/office/officeart/2016/7/layout/RepeatingBendingProcessNew"/>
    <dgm:cxn modelId="{47F3D398-D0CE-449B-BB3C-6881FC7AA147}" type="presOf" srcId="{B2251264-0DF1-489C-BB05-74E1DE12C006}" destId="{42D1045C-F604-46F9-AA17-68EB7FC0B658}" srcOrd="0" destOrd="0" presId="urn:microsoft.com/office/officeart/2016/7/layout/RepeatingBendingProcessNew"/>
    <dgm:cxn modelId="{BEC4ABA5-B0C0-4F40-803D-FCE616BB954A}" type="presOf" srcId="{D790867B-F008-4485-83FA-4D46556A237D}" destId="{67E8588C-0A9F-42AB-BBA9-FD10E2E384DE}" srcOrd="0" destOrd="0" presId="urn:microsoft.com/office/officeart/2016/7/layout/RepeatingBendingProcessNew"/>
    <dgm:cxn modelId="{A53D8AA8-43F2-417D-9B3D-A4F2A786520C}" type="presOf" srcId="{ACC2808A-1EB5-4238-BA8A-509B148FA9BE}" destId="{35C554E4-81E0-450B-B844-28C74A196723}" srcOrd="0" destOrd="0" presId="urn:microsoft.com/office/officeart/2016/7/layout/RepeatingBendingProcessNew"/>
    <dgm:cxn modelId="{CE024DBA-205F-4EB1-8A3E-8ADB85BE38F1}" type="presOf" srcId="{FA37ED8E-0D4E-4022-9BB7-EBA4A69FFD52}" destId="{19AE9F90-6698-4F3A-83B8-6DC5214A0B4A}" srcOrd="1" destOrd="0" presId="urn:microsoft.com/office/officeart/2016/7/layout/RepeatingBendingProcessNew"/>
    <dgm:cxn modelId="{F215CDBB-B605-47C8-8899-E61C1B82032D}" type="presOf" srcId="{CFD9913B-D690-44BA-8664-A73EACEC9B62}" destId="{FBDA64A5-9974-481B-B165-3580A93CB0B9}" srcOrd="0" destOrd="0" presId="urn:microsoft.com/office/officeart/2016/7/layout/RepeatingBendingProcessNew"/>
    <dgm:cxn modelId="{59BFE2BB-2B8D-445F-95EC-E298673C1DF1}" srcId="{5BE924AD-B09F-442D-A312-73F44DCD8CE7}" destId="{D790867B-F008-4485-83FA-4D46556A237D}" srcOrd="6" destOrd="0" parTransId="{D30F8FE0-97C2-4D28-A2B1-59D3B894F99D}" sibTransId="{C6F4EEDE-3771-41BC-A1D2-854B07017173}"/>
    <dgm:cxn modelId="{DE0730BC-804F-4B20-82BE-272225065EBF}" type="presOf" srcId="{B2251264-0DF1-489C-BB05-74E1DE12C006}" destId="{21A9A97C-AE0C-4C59-A9C4-DA8E33575B34}" srcOrd="1" destOrd="0" presId="urn:microsoft.com/office/officeart/2016/7/layout/RepeatingBendingProcessNew"/>
    <dgm:cxn modelId="{E94182C1-EF4B-4FB8-A767-13FB5DA0C2B2}" type="presOf" srcId="{6200CEA1-7EF8-41E8-A1C2-81C97790151A}" destId="{C3B50C29-BC3B-467F-8930-13BC4DD99AC5}" srcOrd="1" destOrd="0" presId="urn:microsoft.com/office/officeart/2016/7/layout/RepeatingBendingProcessNew"/>
    <dgm:cxn modelId="{649749C5-8838-43CB-9FAC-62706E0BF4CA}" type="presOf" srcId="{C6F4EEDE-3771-41BC-A1D2-854B07017173}" destId="{2B99571F-4A18-4704-8B3B-DE6B7A3135E2}" srcOrd="0" destOrd="0" presId="urn:microsoft.com/office/officeart/2016/7/layout/RepeatingBendingProcessNew"/>
    <dgm:cxn modelId="{8DEF22D6-7B45-4206-8B8C-F8BC2AC61100}" srcId="{5BE924AD-B09F-442D-A312-73F44DCD8CE7}" destId="{C4DDD222-1E0F-49CC-B503-47E3AE03C16A}" srcOrd="1" destOrd="0" parTransId="{2CB5AAB8-9A11-4726-B4ED-638A4ED7256C}" sibTransId="{CFD9913B-D690-44BA-8664-A73EACEC9B62}"/>
    <dgm:cxn modelId="{67C602DA-6ADD-4CDC-862D-0CBB76F6068D}" type="presOf" srcId="{FA37ED8E-0D4E-4022-9BB7-EBA4A69FFD52}" destId="{E127987E-E40C-4407-833D-54F98AEBC58C}" srcOrd="0" destOrd="0" presId="urn:microsoft.com/office/officeart/2016/7/layout/RepeatingBendingProcessNew"/>
    <dgm:cxn modelId="{EEF7B4DF-B41D-4AF1-BCC8-35EBC89BC6D3}" srcId="{5BE924AD-B09F-442D-A312-73F44DCD8CE7}" destId="{16442F37-6FFB-4E88-B651-00F012DFA026}" srcOrd="2" destOrd="0" parTransId="{566D912D-06C8-4023-A4F2-59B47B806E11}" sibTransId="{AF715C46-3D79-40C6-BA4C-080346F97EFC}"/>
    <dgm:cxn modelId="{23A6C2E7-56AF-48C2-BABB-56DEAB9B8A61}" type="presOf" srcId="{9151154D-4A4C-4170-A7D0-24FA55EF5594}" destId="{D25566B6-1516-40B4-BC3C-A9D034FEABDF}" srcOrd="1" destOrd="0" presId="urn:microsoft.com/office/officeart/2016/7/layout/RepeatingBendingProcessNew"/>
    <dgm:cxn modelId="{88DA79ED-4D5E-41A3-9AE3-C9E4BC61B245}" type="presOf" srcId="{CFEDA19C-9057-4E6D-8657-9DA831C8154A}" destId="{D76231C4-BA93-4005-933A-311892A7C7FC}" srcOrd="0" destOrd="0" presId="urn:microsoft.com/office/officeart/2016/7/layout/RepeatingBendingProcessNew"/>
    <dgm:cxn modelId="{C19818F8-D60C-4C22-9C9B-87AB6C38ED4C}" type="presOf" srcId="{C6F4EEDE-3771-41BC-A1D2-854B07017173}" destId="{E5D8CB9A-4465-46E3-B040-DFCFEB54EDCC}" srcOrd="1" destOrd="0" presId="urn:microsoft.com/office/officeart/2016/7/layout/RepeatingBendingProcessNew"/>
    <dgm:cxn modelId="{9D0DE3FA-14D1-4388-92DE-424D141EC6BA}" srcId="{5BE924AD-B09F-442D-A312-73F44DCD8CE7}" destId="{AE41097B-C73B-4EF9-8733-92F8FFA9593F}" srcOrd="0" destOrd="0" parTransId="{8316D2CE-2385-4C33-8133-81B06605739C}" sibTransId="{72CF2E2E-307C-40BB-AFA6-78A81C5DFD28}"/>
    <dgm:cxn modelId="{B68866FD-BDF1-4FD7-A401-F8458B40354F}" type="presOf" srcId="{CFD9913B-D690-44BA-8664-A73EACEC9B62}" destId="{32E190FE-779C-4050-BA52-446810DC8CA8}" srcOrd="1" destOrd="0" presId="urn:microsoft.com/office/officeart/2016/7/layout/RepeatingBendingProcessNew"/>
    <dgm:cxn modelId="{0216AD63-5A25-4E3E-AAE7-B3C6028423D8}" type="presParOf" srcId="{576535ED-9BD5-477A-8657-A7F609B414FC}" destId="{9A9D1394-FB81-41CD-803E-8CEEAB30F513}" srcOrd="0" destOrd="0" presId="urn:microsoft.com/office/officeart/2016/7/layout/RepeatingBendingProcessNew"/>
    <dgm:cxn modelId="{41B1E4C6-8080-48E9-A0A8-753F30C71DFB}" type="presParOf" srcId="{576535ED-9BD5-477A-8657-A7F609B414FC}" destId="{F08DED34-242F-4EE0-9532-6B1518FCBF79}" srcOrd="1" destOrd="0" presId="urn:microsoft.com/office/officeart/2016/7/layout/RepeatingBendingProcessNew"/>
    <dgm:cxn modelId="{93984B05-D18D-4B35-944D-C414F38CDB66}" type="presParOf" srcId="{F08DED34-242F-4EE0-9532-6B1518FCBF79}" destId="{52DE73EA-4B48-44FF-BE4A-16FBB9E9A624}" srcOrd="0" destOrd="0" presId="urn:microsoft.com/office/officeart/2016/7/layout/RepeatingBendingProcessNew"/>
    <dgm:cxn modelId="{3654B2F7-6401-4952-8719-A29748D1ACA1}" type="presParOf" srcId="{576535ED-9BD5-477A-8657-A7F609B414FC}" destId="{155453C4-A077-4DBD-8499-EA323A54BC88}" srcOrd="2" destOrd="0" presId="urn:microsoft.com/office/officeart/2016/7/layout/RepeatingBendingProcessNew"/>
    <dgm:cxn modelId="{1417285A-EEC7-49B3-8B3D-728CABF80857}" type="presParOf" srcId="{576535ED-9BD5-477A-8657-A7F609B414FC}" destId="{FBDA64A5-9974-481B-B165-3580A93CB0B9}" srcOrd="3" destOrd="0" presId="urn:microsoft.com/office/officeart/2016/7/layout/RepeatingBendingProcessNew"/>
    <dgm:cxn modelId="{0C3B7916-32B6-4A18-BB98-E6DB430EF2FA}" type="presParOf" srcId="{FBDA64A5-9974-481B-B165-3580A93CB0B9}" destId="{32E190FE-779C-4050-BA52-446810DC8CA8}" srcOrd="0" destOrd="0" presId="urn:microsoft.com/office/officeart/2016/7/layout/RepeatingBendingProcessNew"/>
    <dgm:cxn modelId="{0D2236F4-AF31-4548-B7F3-9266F520A5B8}" type="presParOf" srcId="{576535ED-9BD5-477A-8657-A7F609B414FC}" destId="{13495070-E04A-4FAA-B182-12A6345D32AE}" srcOrd="4" destOrd="0" presId="urn:microsoft.com/office/officeart/2016/7/layout/RepeatingBendingProcessNew"/>
    <dgm:cxn modelId="{51D06381-C397-4B46-8B35-D92389916FFF}" type="presParOf" srcId="{576535ED-9BD5-477A-8657-A7F609B414FC}" destId="{41B0BEF1-7D66-43ED-BFB6-D451AF5DC5B3}" srcOrd="5" destOrd="0" presId="urn:microsoft.com/office/officeart/2016/7/layout/RepeatingBendingProcessNew"/>
    <dgm:cxn modelId="{9F20263F-F350-4CFA-B69D-860C5DA4BF66}" type="presParOf" srcId="{41B0BEF1-7D66-43ED-BFB6-D451AF5DC5B3}" destId="{F9D281CD-876E-4B21-A5B5-2B2634EA6EC7}" srcOrd="0" destOrd="0" presId="urn:microsoft.com/office/officeart/2016/7/layout/RepeatingBendingProcessNew"/>
    <dgm:cxn modelId="{C32755B1-8C2F-4B6D-9581-64912DB5F87E}" type="presParOf" srcId="{576535ED-9BD5-477A-8657-A7F609B414FC}" destId="{BF878220-00C5-48B2-BE68-60DC0B50D0D0}" srcOrd="6" destOrd="0" presId="urn:microsoft.com/office/officeart/2016/7/layout/RepeatingBendingProcessNew"/>
    <dgm:cxn modelId="{64011FBA-2B08-415A-9B67-DD0E20141D36}" type="presParOf" srcId="{576535ED-9BD5-477A-8657-A7F609B414FC}" destId="{7FDBE76C-44AD-44BA-BEE1-C4294CB34589}" srcOrd="7" destOrd="0" presId="urn:microsoft.com/office/officeart/2016/7/layout/RepeatingBendingProcessNew"/>
    <dgm:cxn modelId="{10870805-0552-4458-BD80-3F8AC5AD5761}" type="presParOf" srcId="{7FDBE76C-44AD-44BA-BEE1-C4294CB34589}" destId="{D25566B6-1516-40B4-BC3C-A9D034FEABDF}" srcOrd="0" destOrd="0" presId="urn:microsoft.com/office/officeart/2016/7/layout/RepeatingBendingProcessNew"/>
    <dgm:cxn modelId="{F4184136-F2CC-4310-B515-EE62CCEC6C94}" type="presParOf" srcId="{576535ED-9BD5-477A-8657-A7F609B414FC}" destId="{35C554E4-81E0-450B-B844-28C74A196723}" srcOrd="8" destOrd="0" presId="urn:microsoft.com/office/officeart/2016/7/layout/RepeatingBendingProcessNew"/>
    <dgm:cxn modelId="{8D300DCC-9C6D-4EB0-8ED3-96040E9285C7}" type="presParOf" srcId="{576535ED-9BD5-477A-8657-A7F609B414FC}" destId="{5EDAF98C-B0CD-45E8-A35B-DA326FB908B2}" srcOrd="9" destOrd="0" presId="urn:microsoft.com/office/officeart/2016/7/layout/RepeatingBendingProcessNew"/>
    <dgm:cxn modelId="{A802EB7E-5C26-455A-94C1-AC9115C42B65}" type="presParOf" srcId="{5EDAF98C-B0CD-45E8-A35B-DA326FB908B2}" destId="{C3B50C29-BC3B-467F-8930-13BC4DD99AC5}" srcOrd="0" destOrd="0" presId="urn:microsoft.com/office/officeart/2016/7/layout/RepeatingBendingProcessNew"/>
    <dgm:cxn modelId="{D2A4C64E-F467-4E51-83AC-87D75E5BA9E9}" type="presParOf" srcId="{576535ED-9BD5-477A-8657-A7F609B414FC}" destId="{B14B7390-3627-402E-967A-C5045B8BEE2A}" srcOrd="10" destOrd="0" presId="urn:microsoft.com/office/officeart/2016/7/layout/RepeatingBendingProcessNew"/>
    <dgm:cxn modelId="{568BEE16-1280-4F11-AEDA-D6541FA08830}" type="presParOf" srcId="{576535ED-9BD5-477A-8657-A7F609B414FC}" destId="{E127987E-E40C-4407-833D-54F98AEBC58C}" srcOrd="11" destOrd="0" presId="urn:microsoft.com/office/officeart/2016/7/layout/RepeatingBendingProcessNew"/>
    <dgm:cxn modelId="{262EF09C-62EF-48B0-89D1-C0258E5249CA}" type="presParOf" srcId="{E127987E-E40C-4407-833D-54F98AEBC58C}" destId="{19AE9F90-6698-4F3A-83B8-6DC5214A0B4A}" srcOrd="0" destOrd="0" presId="urn:microsoft.com/office/officeart/2016/7/layout/RepeatingBendingProcessNew"/>
    <dgm:cxn modelId="{B545E95B-23EB-4E90-A3AE-CA58F4A3E24C}" type="presParOf" srcId="{576535ED-9BD5-477A-8657-A7F609B414FC}" destId="{67E8588C-0A9F-42AB-BBA9-FD10E2E384DE}" srcOrd="12" destOrd="0" presId="urn:microsoft.com/office/officeart/2016/7/layout/RepeatingBendingProcessNew"/>
    <dgm:cxn modelId="{84238EC8-792C-4AD4-A2E9-E95467AD832F}" type="presParOf" srcId="{576535ED-9BD5-477A-8657-A7F609B414FC}" destId="{2B99571F-4A18-4704-8B3B-DE6B7A3135E2}" srcOrd="13" destOrd="0" presId="urn:microsoft.com/office/officeart/2016/7/layout/RepeatingBendingProcessNew"/>
    <dgm:cxn modelId="{21111720-98E5-4669-8F68-6DF7017111D4}" type="presParOf" srcId="{2B99571F-4A18-4704-8B3B-DE6B7A3135E2}" destId="{E5D8CB9A-4465-46E3-B040-DFCFEB54EDCC}" srcOrd="0" destOrd="0" presId="urn:microsoft.com/office/officeart/2016/7/layout/RepeatingBendingProcessNew"/>
    <dgm:cxn modelId="{64C53F2B-2BEA-40D5-A1CD-AB1BE553ADB2}" type="presParOf" srcId="{576535ED-9BD5-477A-8657-A7F609B414FC}" destId="{AB1DDBC9-2743-407E-BF2F-E12CC7E33442}" srcOrd="14" destOrd="0" presId="urn:microsoft.com/office/officeart/2016/7/layout/RepeatingBendingProcessNew"/>
    <dgm:cxn modelId="{C8B94809-302E-48E0-BB98-C08809352339}" type="presParOf" srcId="{576535ED-9BD5-477A-8657-A7F609B414FC}" destId="{42D1045C-F604-46F9-AA17-68EB7FC0B658}" srcOrd="15" destOrd="0" presId="urn:microsoft.com/office/officeart/2016/7/layout/RepeatingBendingProcessNew"/>
    <dgm:cxn modelId="{FC68CC51-7302-4E72-82E4-BA695A81ECD2}" type="presParOf" srcId="{42D1045C-F604-46F9-AA17-68EB7FC0B658}" destId="{21A9A97C-AE0C-4C59-A9C4-DA8E33575B34}" srcOrd="0" destOrd="0" presId="urn:microsoft.com/office/officeart/2016/7/layout/RepeatingBendingProcessNew"/>
    <dgm:cxn modelId="{98774004-8776-4CCA-8796-6692BC1943A8}" type="presParOf" srcId="{576535ED-9BD5-477A-8657-A7F609B414FC}" destId="{D9023A9D-1CEC-4F9B-93D3-E22E44063BEB}" srcOrd="16" destOrd="0" presId="urn:microsoft.com/office/officeart/2016/7/layout/RepeatingBendingProcessNew"/>
    <dgm:cxn modelId="{3BB039CD-0B52-46AA-878F-D9B081503AFC}" type="presParOf" srcId="{576535ED-9BD5-477A-8657-A7F609B414FC}" destId="{E5D511AF-FDA0-46DA-868A-104F4D159AF8}" srcOrd="17" destOrd="0" presId="urn:microsoft.com/office/officeart/2016/7/layout/RepeatingBendingProcessNew"/>
    <dgm:cxn modelId="{3FFEDCBC-3566-4455-BB4A-1B342917BB72}" type="presParOf" srcId="{E5D511AF-FDA0-46DA-868A-104F4D159AF8}" destId="{43AF70B6-96B5-4066-90A6-9ADE1AF7C87C}" srcOrd="0" destOrd="0" presId="urn:microsoft.com/office/officeart/2016/7/layout/RepeatingBendingProcessNew"/>
    <dgm:cxn modelId="{9783C8E6-B225-4EF7-9F30-D17939C8ABE8}" type="presParOf" srcId="{576535ED-9BD5-477A-8657-A7F609B414FC}" destId="{D76231C4-BA93-4005-933A-311892A7C7FC}"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E924AD-B09F-442D-A312-73F44DCD8CE7}"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AE41097B-C73B-4EF9-8733-92F8FFA9593F}">
      <dgm:prSet/>
      <dgm:spPr/>
      <dgm:t>
        <a:bodyPr/>
        <a:lstStyle/>
        <a:p>
          <a:r>
            <a:rPr lang="en-US"/>
            <a:t>Request falcon 9 and falcon heavy data from Wikipedia</a:t>
          </a:r>
          <a:endParaRPr lang="en-US" dirty="0"/>
        </a:p>
      </dgm:t>
    </dgm:pt>
    <dgm:pt modelId="{8316D2CE-2385-4C33-8133-81B06605739C}" type="parTrans" cxnId="{9D0DE3FA-14D1-4388-92DE-424D141EC6BA}">
      <dgm:prSet/>
      <dgm:spPr/>
      <dgm:t>
        <a:bodyPr/>
        <a:lstStyle/>
        <a:p>
          <a:endParaRPr lang="en-US"/>
        </a:p>
      </dgm:t>
    </dgm:pt>
    <dgm:pt modelId="{72CF2E2E-307C-40BB-AFA6-78A81C5DFD28}" type="sibTrans" cxnId="{9D0DE3FA-14D1-4388-92DE-424D141EC6BA}">
      <dgm:prSet/>
      <dgm:spPr/>
      <dgm:t>
        <a:bodyPr/>
        <a:lstStyle/>
        <a:p>
          <a:endParaRPr lang="en-US"/>
        </a:p>
      </dgm:t>
    </dgm:pt>
    <dgm:pt modelId="{2CC22A52-0385-4401-898A-00871380F744}">
      <dgm:prSet/>
      <dgm:spPr/>
      <dgm:t>
        <a:bodyPr/>
        <a:lstStyle/>
        <a:p>
          <a:r>
            <a:rPr lang="en-US" dirty="0"/>
            <a:t>Create BeautifulSoup object, and parse the html response</a:t>
          </a:r>
          <a:endParaRPr lang="en-ID" dirty="0"/>
        </a:p>
      </dgm:t>
    </dgm:pt>
    <dgm:pt modelId="{5BBC5D31-BA87-4257-B263-11DEA9E3711B}" type="parTrans" cxnId="{B9EABE73-9184-4B13-AF56-94DD23914132}">
      <dgm:prSet/>
      <dgm:spPr/>
      <dgm:t>
        <a:bodyPr/>
        <a:lstStyle/>
        <a:p>
          <a:endParaRPr lang="en-ID"/>
        </a:p>
      </dgm:t>
    </dgm:pt>
    <dgm:pt modelId="{8F26AEB3-2C35-4DD9-ABC7-943BA61EDFC5}" type="sibTrans" cxnId="{B9EABE73-9184-4B13-AF56-94DD23914132}">
      <dgm:prSet/>
      <dgm:spPr/>
      <dgm:t>
        <a:bodyPr/>
        <a:lstStyle/>
        <a:p>
          <a:endParaRPr lang="en-ID"/>
        </a:p>
      </dgm:t>
    </dgm:pt>
    <dgm:pt modelId="{B9D93FF5-42E9-4ECD-821C-EA080D2C50D2}">
      <dgm:prSet/>
      <dgm:spPr/>
      <dgm:t>
        <a:bodyPr/>
        <a:lstStyle/>
        <a:p>
          <a:r>
            <a:rPr lang="en-US" dirty="0"/>
            <a:t>Find and extract the Falcon 9 data</a:t>
          </a:r>
          <a:endParaRPr lang="en-ID" dirty="0"/>
        </a:p>
      </dgm:t>
    </dgm:pt>
    <dgm:pt modelId="{583BA5B1-3298-431D-B062-7B80D2A77358}" type="parTrans" cxnId="{635A59B3-50CB-4387-82BF-626B208B9854}">
      <dgm:prSet/>
      <dgm:spPr/>
      <dgm:t>
        <a:bodyPr/>
        <a:lstStyle/>
        <a:p>
          <a:endParaRPr lang="en-ID"/>
        </a:p>
      </dgm:t>
    </dgm:pt>
    <dgm:pt modelId="{8C93692A-8EE0-4072-96ED-BC2FEDEBB922}" type="sibTrans" cxnId="{635A59B3-50CB-4387-82BF-626B208B9854}">
      <dgm:prSet/>
      <dgm:spPr/>
      <dgm:t>
        <a:bodyPr/>
        <a:lstStyle/>
        <a:p>
          <a:endParaRPr lang="en-ID"/>
        </a:p>
      </dgm:t>
    </dgm:pt>
    <dgm:pt modelId="{60CD04CC-00C1-4214-8D7E-901EF1BB2CA0}">
      <dgm:prSet/>
      <dgm:spPr/>
      <dgm:t>
        <a:bodyPr/>
        <a:lstStyle/>
        <a:p>
          <a:r>
            <a:rPr lang="en-US" dirty="0"/>
            <a:t>Iterate and call extract_column_from_header to get the column name</a:t>
          </a:r>
          <a:endParaRPr lang="en-ID" dirty="0"/>
        </a:p>
      </dgm:t>
    </dgm:pt>
    <dgm:pt modelId="{86183E61-B007-4806-B770-A77474ABD664}" type="parTrans" cxnId="{AD30AC5E-7538-41C5-87D6-F6CBB444494E}">
      <dgm:prSet/>
      <dgm:spPr/>
      <dgm:t>
        <a:bodyPr/>
        <a:lstStyle/>
        <a:p>
          <a:endParaRPr lang="en-ID"/>
        </a:p>
      </dgm:t>
    </dgm:pt>
    <dgm:pt modelId="{460AF7C7-6111-48B7-8188-A7904AC7F9D2}" type="sibTrans" cxnId="{AD30AC5E-7538-41C5-87D6-F6CBB444494E}">
      <dgm:prSet/>
      <dgm:spPr/>
      <dgm:t>
        <a:bodyPr/>
        <a:lstStyle/>
        <a:p>
          <a:endParaRPr lang="en-ID"/>
        </a:p>
      </dgm:t>
    </dgm:pt>
    <dgm:pt modelId="{350BCE8D-99DC-4930-8893-C85A2DF28C69}">
      <dgm:prSet/>
      <dgm:spPr/>
      <dgm:t>
        <a:bodyPr/>
        <a:lstStyle/>
        <a:p>
          <a:r>
            <a:rPr lang="en-US" dirty="0"/>
            <a:t>Create a empty dictionary with key based on extract_column_from_header results</a:t>
          </a:r>
          <a:endParaRPr lang="en-ID" dirty="0"/>
        </a:p>
      </dgm:t>
    </dgm:pt>
    <dgm:pt modelId="{75731EEC-31F7-4508-A7E9-DD692BCD94BB}" type="parTrans" cxnId="{CFB591B3-90D4-4D32-8634-3608F8AB8C84}">
      <dgm:prSet/>
      <dgm:spPr/>
      <dgm:t>
        <a:bodyPr/>
        <a:lstStyle/>
        <a:p>
          <a:endParaRPr lang="en-ID"/>
        </a:p>
      </dgm:t>
    </dgm:pt>
    <dgm:pt modelId="{00BCF56D-1508-4119-A9CA-C40924A04E98}" type="sibTrans" cxnId="{CFB591B3-90D4-4D32-8634-3608F8AB8C84}">
      <dgm:prSet/>
      <dgm:spPr/>
      <dgm:t>
        <a:bodyPr/>
        <a:lstStyle/>
        <a:p>
          <a:endParaRPr lang="en-ID"/>
        </a:p>
      </dgm:t>
    </dgm:pt>
    <dgm:pt modelId="{24BC5EB4-489E-4890-8652-2B386C2FEF54}">
      <dgm:prSet/>
      <dgm:spPr/>
      <dgm:t>
        <a:bodyPr/>
        <a:lstStyle/>
        <a:p>
          <a:r>
            <a:rPr lang="en-US" dirty="0"/>
            <a:t>Iterate, standardize and append the data to dictionary</a:t>
          </a:r>
          <a:endParaRPr lang="en-ID" dirty="0"/>
        </a:p>
      </dgm:t>
    </dgm:pt>
    <dgm:pt modelId="{3DB9CCE8-3BD5-4F91-A22F-8C08ED0E419C}" type="parTrans" cxnId="{9BFAF0D6-C3D6-4FF1-9CB0-C63B0F1D1535}">
      <dgm:prSet/>
      <dgm:spPr/>
      <dgm:t>
        <a:bodyPr/>
        <a:lstStyle/>
        <a:p>
          <a:endParaRPr lang="en-ID"/>
        </a:p>
      </dgm:t>
    </dgm:pt>
    <dgm:pt modelId="{2B3D698B-4480-475A-A85F-BA77652AD6C6}" type="sibTrans" cxnId="{9BFAF0D6-C3D6-4FF1-9CB0-C63B0F1D1535}">
      <dgm:prSet/>
      <dgm:spPr/>
      <dgm:t>
        <a:bodyPr/>
        <a:lstStyle/>
        <a:p>
          <a:endParaRPr lang="en-ID"/>
        </a:p>
      </dgm:t>
    </dgm:pt>
    <dgm:pt modelId="{A59B15F7-DF20-42FF-BBE0-62E22AB380D3}">
      <dgm:prSet/>
      <dgm:spPr/>
      <dgm:t>
        <a:bodyPr/>
        <a:lstStyle/>
        <a:p>
          <a:r>
            <a:rPr lang="en-US" dirty="0"/>
            <a:t>Convert the dictionary to dataframe</a:t>
          </a:r>
          <a:endParaRPr lang="en-ID" dirty="0"/>
        </a:p>
      </dgm:t>
    </dgm:pt>
    <dgm:pt modelId="{2F21439F-2076-40B9-B4AF-1C367C349B80}" type="parTrans" cxnId="{E93013BA-9DCD-4649-A442-77E1C9346161}">
      <dgm:prSet/>
      <dgm:spPr/>
      <dgm:t>
        <a:bodyPr/>
        <a:lstStyle/>
        <a:p>
          <a:endParaRPr lang="en-ID"/>
        </a:p>
      </dgm:t>
    </dgm:pt>
    <dgm:pt modelId="{99EF2D81-46B7-4162-B04C-E8B77D6587F4}" type="sibTrans" cxnId="{E93013BA-9DCD-4649-A442-77E1C9346161}">
      <dgm:prSet/>
      <dgm:spPr/>
      <dgm:t>
        <a:bodyPr/>
        <a:lstStyle/>
        <a:p>
          <a:endParaRPr lang="en-ID"/>
        </a:p>
      </dgm:t>
    </dgm:pt>
    <dgm:pt modelId="{11C94A57-14C1-4763-9928-2DF05FCD3A4E}">
      <dgm:prSet/>
      <dgm:spPr/>
      <dgm:t>
        <a:bodyPr/>
        <a:lstStyle/>
        <a:p>
          <a:r>
            <a:rPr lang="en-ID" dirty="0"/>
            <a:t>Export to CSV format</a:t>
          </a:r>
        </a:p>
      </dgm:t>
    </dgm:pt>
    <dgm:pt modelId="{8AD773DC-3FF3-437F-8591-6E5355097A82}" type="parTrans" cxnId="{428B2D08-62A0-4E66-AEC0-79D2C006D2EF}">
      <dgm:prSet/>
      <dgm:spPr/>
      <dgm:t>
        <a:bodyPr/>
        <a:lstStyle/>
        <a:p>
          <a:endParaRPr lang="en-ID"/>
        </a:p>
      </dgm:t>
    </dgm:pt>
    <dgm:pt modelId="{6BC10DD4-B861-4E1C-902B-193564338531}" type="sibTrans" cxnId="{428B2D08-62A0-4E66-AEC0-79D2C006D2EF}">
      <dgm:prSet/>
      <dgm:spPr/>
      <dgm:t>
        <a:bodyPr/>
        <a:lstStyle/>
        <a:p>
          <a:endParaRPr lang="en-ID"/>
        </a:p>
      </dgm:t>
    </dgm:pt>
    <dgm:pt modelId="{576535ED-9BD5-477A-8657-A7F609B414FC}" type="pres">
      <dgm:prSet presAssocID="{5BE924AD-B09F-442D-A312-73F44DCD8CE7}" presName="Name0" presStyleCnt="0">
        <dgm:presLayoutVars>
          <dgm:dir/>
          <dgm:resizeHandles val="exact"/>
        </dgm:presLayoutVars>
      </dgm:prSet>
      <dgm:spPr/>
    </dgm:pt>
    <dgm:pt modelId="{9A9D1394-FB81-41CD-803E-8CEEAB30F513}" type="pres">
      <dgm:prSet presAssocID="{AE41097B-C73B-4EF9-8733-92F8FFA9593F}" presName="node" presStyleLbl="node1" presStyleIdx="0" presStyleCnt="8">
        <dgm:presLayoutVars>
          <dgm:bulletEnabled val="1"/>
        </dgm:presLayoutVars>
      </dgm:prSet>
      <dgm:spPr/>
    </dgm:pt>
    <dgm:pt modelId="{F08DED34-242F-4EE0-9532-6B1518FCBF79}" type="pres">
      <dgm:prSet presAssocID="{72CF2E2E-307C-40BB-AFA6-78A81C5DFD28}" presName="sibTrans" presStyleLbl="sibTrans1D1" presStyleIdx="0" presStyleCnt="7"/>
      <dgm:spPr/>
    </dgm:pt>
    <dgm:pt modelId="{52DE73EA-4B48-44FF-BE4A-16FBB9E9A624}" type="pres">
      <dgm:prSet presAssocID="{72CF2E2E-307C-40BB-AFA6-78A81C5DFD28}" presName="connectorText" presStyleLbl="sibTrans1D1" presStyleIdx="0" presStyleCnt="7"/>
      <dgm:spPr/>
    </dgm:pt>
    <dgm:pt modelId="{83B03BAA-B362-40C0-9C66-9CC2EE0F2879}" type="pres">
      <dgm:prSet presAssocID="{2CC22A52-0385-4401-898A-00871380F744}" presName="node" presStyleLbl="node1" presStyleIdx="1" presStyleCnt="8">
        <dgm:presLayoutVars>
          <dgm:bulletEnabled val="1"/>
        </dgm:presLayoutVars>
      </dgm:prSet>
      <dgm:spPr/>
    </dgm:pt>
    <dgm:pt modelId="{CBC67190-D919-44DA-9083-7501DC67FEDD}" type="pres">
      <dgm:prSet presAssocID="{8F26AEB3-2C35-4DD9-ABC7-943BA61EDFC5}" presName="sibTrans" presStyleLbl="sibTrans1D1" presStyleIdx="1" presStyleCnt="7"/>
      <dgm:spPr/>
    </dgm:pt>
    <dgm:pt modelId="{539B009C-5F72-4F58-9C55-C452AA9E3E32}" type="pres">
      <dgm:prSet presAssocID="{8F26AEB3-2C35-4DD9-ABC7-943BA61EDFC5}" presName="connectorText" presStyleLbl="sibTrans1D1" presStyleIdx="1" presStyleCnt="7"/>
      <dgm:spPr/>
    </dgm:pt>
    <dgm:pt modelId="{75B6F38C-B7D6-4AF2-8D1F-5D792EAF2D77}" type="pres">
      <dgm:prSet presAssocID="{B9D93FF5-42E9-4ECD-821C-EA080D2C50D2}" presName="node" presStyleLbl="node1" presStyleIdx="2" presStyleCnt="8">
        <dgm:presLayoutVars>
          <dgm:bulletEnabled val="1"/>
        </dgm:presLayoutVars>
      </dgm:prSet>
      <dgm:spPr/>
    </dgm:pt>
    <dgm:pt modelId="{7702B422-563C-4DC4-9798-7169303ED7FE}" type="pres">
      <dgm:prSet presAssocID="{8C93692A-8EE0-4072-96ED-BC2FEDEBB922}" presName="sibTrans" presStyleLbl="sibTrans1D1" presStyleIdx="2" presStyleCnt="7"/>
      <dgm:spPr/>
    </dgm:pt>
    <dgm:pt modelId="{4D3A7392-2EF2-4FFE-93A7-F0AD7FD7CBDA}" type="pres">
      <dgm:prSet presAssocID="{8C93692A-8EE0-4072-96ED-BC2FEDEBB922}" presName="connectorText" presStyleLbl="sibTrans1D1" presStyleIdx="2" presStyleCnt="7"/>
      <dgm:spPr/>
    </dgm:pt>
    <dgm:pt modelId="{8B647295-7C7D-4753-980C-54B91178B038}" type="pres">
      <dgm:prSet presAssocID="{60CD04CC-00C1-4214-8D7E-901EF1BB2CA0}" presName="node" presStyleLbl="node1" presStyleIdx="3" presStyleCnt="8">
        <dgm:presLayoutVars>
          <dgm:bulletEnabled val="1"/>
        </dgm:presLayoutVars>
      </dgm:prSet>
      <dgm:spPr/>
    </dgm:pt>
    <dgm:pt modelId="{FB2E18A4-B055-4E95-954E-BB99BD3E2D72}" type="pres">
      <dgm:prSet presAssocID="{460AF7C7-6111-48B7-8188-A7904AC7F9D2}" presName="sibTrans" presStyleLbl="sibTrans1D1" presStyleIdx="3" presStyleCnt="7"/>
      <dgm:spPr/>
    </dgm:pt>
    <dgm:pt modelId="{0476AEB4-8942-4386-8396-59A0528CBD7F}" type="pres">
      <dgm:prSet presAssocID="{460AF7C7-6111-48B7-8188-A7904AC7F9D2}" presName="connectorText" presStyleLbl="sibTrans1D1" presStyleIdx="3" presStyleCnt="7"/>
      <dgm:spPr/>
    </dgm:pt>
    <dgm:pt modelId="{C1627B35-350F-49E5-987A-77E73F695E19}" type="pres">
      <dgm:prSet presAssocID="{350BCE8D-99DC-4930-8893-C85A2DF28C69}" presName="node" presStyleLbl="node1" presStyleIdx="4" presStyleCnt="8">
        <dgm:presLayoutVars>
          <dgm:bulletEnabled val="1"/>
        </dgm:presLayoutVars>
      </dgm:prSet>
      <dgm:spPr/>
    </dgm:pt>
    <dgm:pt modelId="{0086095B-7D1B-479D-8EBE-A9E8F7DFE724}" type="pres">
      <dgm:prSet presAssocID="{00BCF56D-1508-4119-A9CA-C40924A04E98}" presName="sibTrans" presStyleLbl="sibTrans1D1" presStyleIdx="4" presStyleCnt="7"/>
      <dgm:spPr/>
    </dgm:pt>
    <dgm:pt modelId="{E4310E0B-DC5B-4B2C-9B12-1727A5DE2025}" type="pres">
      <dgm:prSet presAssocID="{00BCF56D-1508-4119-A9CA-C40924A04E98}" presName="connectorText" presStyleLbl="sibTrans1D1" presStyleIdx="4" presStyleCnt="7"/>
      <dgm:spPr/>
    </dgm:pt>
    <dgm:pt modelId="{AC23151E-2122-45A7-9ED6-4222B2AEC702}" type="pres">
      <dgm:prSet presAssocID="{24BC5EB4-489E-4890-8652-2B386C2FEF54}" presName="node" presStyleLbl="node1" presStyleIdx="5" presStyleCnt="8">
        <dgm:presLayoutVars>
          <dgm:bulletEnabled val="1"/>
        </dgm:presLayoutVars>
      </dgm:prSet>
      <dgm:spPr/>
    </dgm:pt>
    <dgm:pt modelId="{F97EBFCC-7F55-4F1C-82A8-08FEB690A099}" type="pres">
      <dgm:prSet presAssocID="{2B3D698B-4480-475A-A85F-BA77652AD6C6}" presName="sibTrans" presStyleLbl="sibTrans1D1" presStyleIdx="5" presStyleCnt="7"/>
      <dgm:spPr/>
    </dgm:pt>
    <dgm:pt modelId="{0EC7B0C6-76AE-4D1B-A6CC-45C5798B9F10}" type="pres">
      <dgm:prSet presAssocID="{2B3D698B-4480-475A-A85F-BA77652AD6C6}" presName="connectorText" presStyleLbl="sibTrans1D1" presStyleIdx="5" presStyleCnt="7"/>
      <dgm:spPr/>
    </dgm:pt>
    <dgm:pt modelId="{5EC6D4BE-759A-4E03-98BA-CFF76C1162B9}" type="pres">
      <dgm:prSet presAssocID="{A59B15F7-DF20-42FF-BBE0-62E22AB380D3}" presName="node" presStyleLbl="node1" presStyleIdx="6" presStyleCnt="8">
        <dgm:presLayoutVars>
          <dgm:bulletEnabled val="1"/>
        </dgm:presLayoutVars>
      </dgm:prSet>
      <dgm:spPr/>
    </dgm:pt>
    <dgm:pt modelId="{E98B1BA0-C873-4738-BE72-9AB8D29C43CF}" type="pres">
      <dgm:prSet presAssocID="{99EF2D81-46B7-4162-B04C-E8B77D6587F4}" presName="sibTrans" presStyleLbl="sibTrans1D1" presStyleIdx="6" presStyleCnt="7"/>
      <dgm:spPr/>
    </dgm:pt>
    <dgm:pt modelId="{79F9081D-8D92-4E35-A5AB-D5098B5B1842}" type="pres">
      <dgm:prSet presAssocID="{99EF2D81-46B7-4162-B04C-E8B77D6587F4}" presName="connectorText" presStyleLbl="sibTrans1D1" presStyleIdx="6" presStyleCnt="7"/>
      <dgm:spPr/>
    </dgm:pt>
    <dgm:pt modelId="{162BA951-6943-43C2-B874-B40CC42E784E}" type="pres">
      <dgm:prSet presAssocID="{11C94A57-14C1-4763-9928-2DF05FCD3A4E}" presName="node" presStyleLbl="node1" presStyleIdx="7" presStyleCnt="8">
        <dgm:presLayoutVars>
          <dgm:bulletEnabled val="1"/>
        </dgm:presLayoutVars>
      </dgm:prSet>
      <dgm:spPr/>
    </dgm:pt>
  </dgm:ptLst>
  <dgm:cxnLst>
    <dgm:cxn modelId="{3C705A07-3402-4140-8D1E-2A3561BEDD84}" type="presOf" srcId="{00BCF56D-1508-4119-A9CA-C40924A04E98}" destId="{E4310E0B-DC5B-4B2C-9B12-1727A5DE2025}" srcOrd="1" destOrd="0" presId="urn:microsoft.com/office/officeart/2016/7/layout/RepeatingBendingProcessNew"/>
    <dgm:cxn modelId="{428B2D08-62A0-4E66-AEC0-79D2C006D2EF}" srcId="{5BE924AD-B09F-442D-A312-73F44DCD8CE7}" destId="{11C94A57-14C1-4763-9928-2DF05FCD3A4E}" srcOrd="7" destOrd="0" parTransId="{8AD773DC-3FF3-437F-8591-6E5355097A82}" sibTransId="{6BC10DD4-B861-4E1C-902B-193564338531}"/>
    <dgm:cxn modelId="{64315810-8D73-4A25-903F-42145FEB3F12}" type="presOf" srcId="{2B3D698B-4480-475A-A85F-BA77652AD6C6}" destId="{F97EBFCC-7F55-4F1C-82A8-08FEB690A099}" srcOrd="0" destOrd="0" presId="urn:microsoft.com/office/officeart/2016/7/layout/RepeatingBendingProcessNew"/>
    <dgm:cxn modelId="{1A47CC12-1AE7-495D-B86E-FBF6EC3FE790}" type="presOf" srcId="{72CF2E2E-307C-40BB-AFA6-78A81C5DFD28}" destId="{52DE73EA-4B48-44FF-BE4A-16FBB9E9A624}" srcOrd="1" destOrd="0" presId="urn:microsoft.com/office/officeart/2016/7/layout/RepeatingBendingProcessNew"/>
    <dgm:cxn modelId="{84B08918-CD81-4D11-BFEB-B1BE851E691E}" type="presOf" srcId="{72CF2E2E-307C-40BB-AFA6-78A81C5DFD28}" destId="{F08DED34-242F-4EE0-9532-6B1518FCBF79}" srcOrd="0" destOrd="0" presId="urn:microsoft.com/office/officeart/2016/7/layout/RepeatingBendingProcessNew"/>
    <dgm:cxn modelId="{B79E6421-DD68-44D1-8DFC-9B7760EFBFAC}" type="presOf" srcId="{350BCE8D-99DC-4930-8893-C85A2DF28C69}" destId="{C1627B35-350F-49E5-987A-77E73F695E19}" srcOrd="0" destOrd="0" presId="urn:microsoft.com/office/officeart/2016/7/layout/RepeatingBendingProcessNew"/>
    <dgm:cxn modelId="{3370D040-A15B-476E-9EA0-F07C1C1DA5D6}" type="presOf" srcId="{8F26AEB3-2C35-4DD9-ABC7-943BA61EDFC5}" destId="{CBC67190-D919-44DA-9083-7501DC67FEDD}" srcOrd="0" destOrd="0" presId="urn:microsoft.com/office/officeart/2016/7/layout/RepeatingBendingProcessNew"/>
    <dgm:cxn modelId="{AD30AC5E-7538-41C5-87D6-F6CBB444494E}" srcId="{5BE924AD-B09F-442D-A312-73F44DCD8CE7}" destId="{60CD04CC-00C1-4214-8D7E-901EF1BB2CA0}" srcOrd="3" destOrd="0" parTransId="{86183E61-B007-4806-B770-A77474ABD664}" sibTransId="{460AF7C7-6111-48B7-8188-A7904AC7F9D2}"/>
    <dgm:cxn modelId="{BFA18B63-8790-4433-B987-AF1E062D6545}" type="presOf" srcId="{2CC22A52-0385-4401-898A-00871380F744}" destId="{83B03BAA-B362-40C0-9C66-9CC2EE0F2879}" srcOrd="0" destOrd="0" presId="urn:microsoft.com/office/officeart/2016/7/layout/RepeatingBendingProcessNew"/>
    <dgm:cxn modelId="{B5EC5764-144A-40BD-A8F8-B288E6E78E44}" type="presOf" srcId="{8C93692A-8EE0-4072-96ED-BC2FEDEBB922}" destId="{7702B422-563C-4DC4-9798-7169303ED7FE}" srcOrd="0" destOrd="0" presId="urn:microsoft.com/office/officeart/2016/7/layout/RepeatingBendingProcessNew"/>
    <dgm:cxn modelId="{BE868445-1149-4E53-B339-569FD34656EA}" type="presOf" srcId="{AE41097B-C73B-4EF9-8733-92F8FFA9593F}" destId="{9A9D1394-FB81-41CD-803E-8CEEAB30F513}" srcOrd="0" destOrd="0" presId="urn:microsoft.com/office/officeart/2016/7/layout/RepeatingBendingProcessNew"/>
    <dgm:cxn modelId="{DE1F8865-4063-4913-8216-22B6541FBA41}" type="presOf" srcId="{5BE924AD-B09F-442D-A312-73F44DCD8CE7}" destId="{576535ED-9BD5-477A-8657-A7F609B414FC}" srcOrd="0" destOrd="0" presId="urn:microsoft.com/office/officeart/2016/7/layout/RepeatingBendingProcessNew"/>
    <dgm:cxn modelId="{BCBE5546-273C-4DF6-AF16-C37AA277A596}" type="presOf" srcId="{8F26AEB3-2C35-4DD9-ABC7-943BA61EDFC5}" destId="{539B009C-5F72-4F58-9C55-C452AA9E3E32}" srcOrd="1" destOrd="0" presId="urn:microsoft.com/office/officeart/2016/7/layout/RepeatingBendingProcessNew"/>
    <dgm:cxn modelId="{FF7D3C48-9D01-4C0F-A3E0-1D00942EA5C1}" type="presOf" srcId="{99EF2D81-46B7-4162-B04C-E8B77D6587F4}" destId="{E98B1BA0-C873-4738-BE72-9AB8D29C43CF}" srcOrd="0" destOrd="0" presId="urn:microsoft.com/office/officeart/2016/7/layout/RepeatingBendingProcessNew"/>
    <dgm:cxn modelId="{9E162573-B251-43D3-BCAD-DE225D4FC5E1}" type="presOf" srcId="{460AF7C7-6111-48B7-8188-A7904AC7F9D2}" destId="{0476AEB4-8942-4386-8396-59A0528CBD7F}" srcOrd="1" destOrd="0" presId="urn:microsoft.com/office/officeart/2016/7/layout/RepeatingBendingProcessNew"/>
    <dgm:cxn modelId="{43F19F53-D457-4E91-BDB1-8CD6464F61FF}" type="presOf" srcId="{24BC5EB4-489E-4890-8652-2B386C2FEF54}" destId="{AC23151E-2122-45A7-9ED6-4222B2AEC702}" srcOrd="0" destOrd="0" presId="urn:microsoft.com/office/officeart/2016/7/layout/RepeatingBendingProcessNew"/>
    <dgm:cxn modelId="{B9EABE73-9184-4B13-AF56-94DD23914132}" srcId="{5BE924AD-B09F-442D-A312-73F44DCD8CE7}" destId="{2CC22A52-0385-4401-898A-00871380F744}" srcOrd="1" destOrd="0" parTransId="{5BBC5D31-BA87-4257-B263-11DEA9E3711B}" sibTransId="{8F26AEB3-2C35-4DD9-ABC7-943BA61EDFC5}"/>
    <dgm:cxn modelId="{6A49638A-BA83-4637-86D4-24454DA3934C}" type="presOf" srcId="{00BCF56D-1508-4119-A9CA-C40924A04E98}" destId="{0086095B-7D1B-479D-8EBE-A9E8F7DFE724}" srcOrd="0" destOrd="0" presId="urn:microsoft.com/office/officeart/2016/7/layout/RepeatingBendingProcessNew"/>
    <dgm:cxn modelId="{BCCC9391-8A2D-42AE-9263-6DA4A8ACF6D7}" type="presOf" srcId="{460AF7C7-6111-48B7-8188-A7904AC7F9D2}" destId="{FB2E18A4-B055-4E95-954E-BB99BD3E2D72}" srcOrd="0" destOrd="0" presId="urn:microsoft.com/office/officeart/2016/7/layout/RepeatingBendingProcessNew"/>
    <dgm:cxn modelId="{4F837993-B830-47D3-B497-CBE500D202E3}" type="presOf" srcId="{60CD04CC-00C1-4214-8D7E-901EF1BB2CA0}" destId="{8B647295-7C7D-4753-980C-54B91178B038}" srcOrd="0" destOrd="0" presId="urn:microsoft.com/office/officeart/2016/7/layout/RepeatingBendingProcessNew"/>
    <dgm:cxn modelId="{6D65C39D-0690-490B-811A-6C91BA9AFFDF}" type="presOf" srcId="{8C93692A-8EE0-4072-96ED-BC2FEDEBB922}" destId="{4D3A7392-2EF2-4FFE-93A7-F0AD7FD7CBDA}" srcOrd="1" destOrd="0" presId="urn:microsoft.com/office/officeart/2016/7/layout/RepeatingBendingProcessNew"/>
    <dgm:cxn modelId="{0BC06EA1-D296-440F-B1AF-9D8106104BB6}" type="presOf" srcId="{2B3D698B-4480-475A-A85F-BA77652AD6C6}" destId="{0EC7B0C6-76AE-4D1B-A6CC-45C5798B9F10}" srcOrd="1" destOrd="0" presId="urn:microsoft.com/office/officeart/2016/7/layout/RepeatingBendingProcessNew"/>
    <dgm:cxn modelId="{635A59B3-50CB-4387-82BF-626B208B9854}" srcId="{5BE924AD-B09F-442D-A312-73F44DCD8CE7}" destId="{B9D93FF5-42E9-4ECD-821C-EA080D2C50D2}" srcOrd="2" destOrd="0" parTransId="{583BA5B1-3298-431D-B062-7B80D2A77358}" sibTransId="{8C93692A-8EE0-4072-96ED-BC2FEDEBB922}"/>
    <dgm:cxn modelId="{CFB591B3-90D4-4D32-8634-3608F8AB8C84}" srcId="{5BE924AD-B09F-442D-A312-73F44DCD8CE7}" destId="{350BCE8D-99DC-4930-8893-C85A2DF28C69}" srcOrd="4" destOrd="0" parTransId="{75731EEC-31F7-4508-A7E9-DD692BCD94BB}" sibTransId="{00BCF56D-1508-4119-A9CA-C40924A04E98}"/>
    <dgm:cxn modelId="{E93013BA-9DCD-4649-A442-77E1C9346161}" srcId="{5BE924AD-B09F-442D-A312-73F44DCD8CE7}" destId="{A59B15F7-DF20-42FF-BBE0-62E22AB380D3}" srcOrd="6" destOrd="0" parTransId="{2F21439F-2076-40B9-B4AF-1C367C349B80}" sibTransId="{99EF2D81-46B7-4162-B04C-E8B77D6587F4}"/>
    <dgm:cxn modelId="{5EBB00D5-6FF9-4959-BE38-50349E691EA8}" type="presOf" srcId="{11C94A57-14C1-4763-9928-2DF05FCD3A4E}" destId="{162BA951-6943-43C2-B874-B40CC42E784E}" srcOrd="0" destOrd="0" presId="urn:microsoft.com/office/officeart/2016/7/layout/RepeatingBendingProcessNew"/>
    <dgm:cxn modelId="{9805D4D5-AEBF-42B1-8261-A34518E92D84}" type="presOf" srcId="{99EF2D81-46B7-4162-B04C-E8B77D6587F4}" destId="{79F9081D-8D92-4E35-A5AB-D5098B5B1842}" srcOrd="1" destOrd="0" presId="urn:microsoft.com/office/officeart/2016/7/layout/RepeatingBendingProcessNew"/>
    <dgm:cxn modelId="{9BFAF0D6-C3D6-4FF1-9CB0-C63B0F1D1535}" srcId="{5BE924AD-B09F-442D-A312-73F44DCD8CE7}" destId="{24BC5EB4-489E-4890-8652-2B386C2FEF54}" srcOrd="5" destOrd="0" parTransId="{3DB9CCE8-3BD5-4F91-A22F-8C08ED0E419C}" sibTransId="{2B3D698B-4480-475A-A85F-BA77652AD6C6}"/>
    <dgm:cxn modelId="{635017F9-8D28-465F-8310-F975753E4031}" type="presOf" srcId="{A59B15F7-DF20-42FF-BBE0-62E22AB380D3}" destId="{5EC6D4BE-759A-4E03-98BA-CFF76C1162B9}" srcOrd="0" destOrd="0" presId="urn:microsoft.com/office/officeart/2016/7/layout/RepeatingBendingProcessNew"/>
    <dgm:cxn modelId="{9D0DE3FA-14D1-4388-92DE-424D141EC6BA}" srcId="{5BE924AD-B09F-442D-A312-73F44DCD8CE7}" destId="{AE41097B-C73B-4EF9-8733-92F8FFA9593F}" srcOrd="0" destOrd="0" parTransId="{8316D2CE-2385-4C33-8133-81B06605739C}" sibTransId="{72CF2E2E-307C-40BB-AFA6-78A81C5DFD28}"/>
    <dgm:cxn modelId="{9A85E9FD-A266-47B2-97EA-39512FA40B48}" type="presOf" srcId="{B9D93FF5-42E9-4ECD-821C-EA080D2C50D2}" destId="{75B6F38C-B7D6-4AF2-8D1F-5D792EAF2D77}" srcOrd="0" destOrd="0" presId="urn:microsoft.com/office/officeart/2016/7/layout/RepeatingBendingProcessNew"/>
    <dgm:cxn modelId="{0216AD63-5A25-4E3E-AAE7-B3C6028423D8}" type="presParOf" srcId="{576535ED-9BD5-477A-8657-A7F609B414FC}" destId="{9A9D1394-FB81-41CD-803E-8CEEAB30F513}" srcOrd="0" destOrd="0" presId="urn:microsoft.com/office/officeart/2016/7/layout/RepeatingBendingProcessNew"/>
    <dgm:cxn modelId="{41B1E4C6-8080-48E9-A0A8-753F30C71DFB}" type="presParOf" srcId="{576535ED-9BD5-477A-8657-A7F609B414FC}" destId="{F08DED34-242F-4EE0-9532-6B1518FCBF79}" srcOrd="1" destOrd="0" presId="urn:microsoft.com/office/officeart/2016/7/layout/RepeatingBendingProcessNew"/>
    <dgm:cxn modelId="{93984B05-D18D-4B35-944D-C414F38CDB66}" type="presParOf" srcId="{F08DED34-242F-4EE0-9532-6B1518FCBF79}" destId="{52DE73EA-4B48-44FF-BE4A-16FBB9E9A624}" srcOrd="0" destOrd="0" presId="urn:microsoft.com/office/officeart/2016/7/layout/RepeatingBendingProcessNew"/>
    <dgm:cxn modelId="{22E4E330-C148-409F-AC7C-56DBD394715B}" type="presParOf" srcId="{576535ED-9BD5-477A-8657-A7F609B414FC}" destId="{83B03BAA-B362-40C0-9C66-9CC2EE0F2879}" srcOrd="2" destOrd="0" presId="urn:microsoft.com/office/officeart/2016/7/layout/RepeatingBendingProcessNew"/>
    <dgm:cxn modelId="{DCFDDDB9-1D81-4C1C-8562-46365B076661}" type="presParOf" srcId="{576535ED-9BD5-477A-8657-A7F609B414FC}" destId="{CBC67190-D919-44DA-9083-7501DC67FEDD}" srcOrd="3" destOrd="0" presId="urn:microsoft.com/office/officeart/2016/7/layout/RepeatingBendingProcessNew"/>
    <dgm:cxn modelId="{37B8AC5B-DDC4-4845-B513-BC2E03238EA9}" type="presParOf" srcId="{CBC67190-D919-44DA-9083-7501DC67FEDD}" destId="{539B009C-5F72-4F58-9C55-C452AA9E3E32}" srcOrd="0" destOrd="0" presId="urn:microsoft.com/office/officeart/2016/7/layout/RepeatingBendingProcessNew"/>
    <dgm:cxn modelId="{B8B1AFCB-8E5C-4696-87D4-0FED57AE0E34}" type="presParOf" srcId="{576535ED-9BD5-477A-8657-A7F609B414FC}" destId="{75B6F38C-B7D6-4AF2-8D1F-5D792EAF2D77}" srcOrd="4" destOrd="0" presId="urn:microsoft.com/office/officeart/2016/7/layout/RepeatingBendingProcessNew"/>
    <dgm:cxn modelId="{586B915C-4A11-4E08-9312-9FDD982679E1}" type="presParOf" srcId="{576535ED-9BD5-477A-8657-A7F609B414FC}" destId="{7702B422-563C-4DC4-9798-7169303ED7FE}" srcOrd="5" destOrd="0" presId="urn:microsoft.com/office/officeart/2016/7/layout/RepeatingBendingProcessNew"/>
    <dgm:cxn modelId="{049F3659-C37E-4EE1-9CB5-5F3DF09E40B4}" type="presParOf" srcId="{7702B422-563C-4DC4-9798-7169303ED7FE}" destId="{4D3A7392-2EF2-4FFE-93A7-F0AD7FD7CBDA}" srcOrd="0" destOrd="0" presId="urn:microsoft.com/office/officeart/2016/7/layout/RepeatingBendingProcessNew"/>
    <dgm:cxn modelId="{1BD77E48-84B2-4B3B-8BD5-45A0DFB05920}" type="presParOf" srcId="{576535ED-9BD5-477A-8657-A7F609B414FC}" destId="{8B647295-7C7D-4753-980C-54B91178B038}" srcOrd="6" destOrd="0" presId="urn:microsoft.com/office/officeart/2016/7/layout/RepeatingBendingProcessNew"/>
    <dgm:cxn modelId="{BF6CFFED-ED9E-4644-B197-D10E6D37A0A4}" type="presParOf" srcId="{576535ED-9BD5-477A-8657-A7F609B414FC}" destId="{FB2E18A4-B055-4E95-954E-BB99BD3E2D72}" srcOrd="7" destOrd="0" presId="urn:microsoft.com/office/officeart/2016/7/layout/RepeatingBendingProcessNew"/>
    <dgm:cxn modelId="{14CDB40B-A5C4-41F3-8C64-6A0D931D5C86}" type="presParOf" srcId="{FB2E18A4-B055-4E95-954E-BB99BD3E2D72}" destId="{0476AEB4-8942-4386-8396-59A0528CBD7F}" srcOrd="0" destOrd="0" presId="urn:microsoft.com/office/officeart/2016/7/layout/RepeatingBendingProcessNew"/>
    <dgm:cxn modelId="{5F0322EE-CE73-4774-B25E-CB100760657F}" type="presParOf" srcId="{576535ED-9BD5-477A-8657-A7F609B414FC}" destId="{C1627B35-350F-49E5-987A-77E73F695E19}" srcOrd="8" destOrd="0" presId="urn:microsoft.com/office/officeart/2016/7/layout/RepeatingBendingProcessNew"/>
    <dgm:cxn modelId="{9B8AB8B9-1D36-46BF-9C7D-D0C96183D1E4}" type="presParOf" srcId="{576535ED-9BD5-477A-8657-A7F609B414FC}" destId="{0086095B-7D1B-479D-8EBE-A9E8F7DFE724}" srcOrd="9" destOrd="0" presId="urn:microsoft.com/office/officeart/2016/7/layout/RepeatingBendingProcessNew"/>
    <dgm:cxn modelId="{976FF0F3-E82D-4A80-B23D-DE12A34F14A8}" type="presParOf" srcId="{0086095B-7D1B-479D-8EBE-A9E8F7DFE724}" destId="{E4310E0B-DC5B-4B2C-9B12-1727A5DE2025}" srcOrd="0" destOrd="0" presId="urn:microsoft.com/office/officeart/2016/7/layout/RepeatingBendingProcessNew"/>
    <dgm:cxn modelId="{AA8497D5-236F-481F-8DB6-42D200FB157A}" type="presParOf" srcId="{576535ED-9BD5-477A-8657-A7F609B414FC}" destId="{AC23151E-2122-45A7-9ED6-4222B2AEC702}" srcOrd="10" destOrd="0" presId="urn:microsoft.com/office/officeart/2016/7/layout/RepeatingBendingProcessNew"/>
    <dgm:cxn modelId="{6067CE3C-F726-492E-9630-D3BB9578C4A5}" type="presParOf" srcId="{576535ED-9BD5-477A-8657-A7F609B414FC}" destId="{F97EBFCC-7F55-4F1C-82A8-08FEB690A099}" srcOrd="11" destOrd="0" presId="urn:microsoft.com/office/officeart/2016/7/layout/RepeatingBendingProcessNew"/>
    <dgm:cxn modelId="{CA54F835-9D3C-4BB7-8785-E41CC24C8749}" type="presParOf" srcId="{F97EBFCC-7F55-4F1C-82A8-08FEB690A099}" destId="{0EC7B0C6-76AE-4D1B-A6CC-45C5798B9F10}" srcOrd="0" destOrd="0" presId="urn:microsoft.com/office/officeart/2016/7/layout/RepeatingBendingProcessNew"/>
    <dgm:cxn modelId="{67DD013C-7DCD-4234-AADD-03D3D4F8488D}" type="presParOf" srcId="{576535ED-9BD5-477A-8657-A7F609B414FC}" destId="{5EC6D4BE-759A-4E03-98BA-CFF76C1162B9}" srcOrd="12" destOrd="0" presId="urn:microsoft.com/office/officeart/2016/7/layout/RepeatingBendingProcessNew"/>
    <dgm:cxn modelId="{D0AE314F-BCD7-40D6-826D-FF22C2AA32DD}" type="presParOf" srcId="{576535ED-9BD5-477A-8657-A7F609B414FC}" destId="{E98B1BA0-C873-4738-BE72-9AB8D29C43CF}" srcOrd="13" destOrd="0" presId="urn:microsoft.com/office/officeart/2016/7/layout/RepeatingBendingProcessNew"/>
    <dgm:cxn modelId="{EBE9A654-63AA-403B-9400-352636CAEA04}" type="presParOf" srcId="{E98B1BA0-C873-4738-BE72-9AB8D29C43CF}" destId="{79F9081D-8D92-4E35-A5AB-D5098B5B1842}" srcOrd="0" destOrd="0" presId="urn:microsoft.com/office/officeart/2016/7/layout/RepeatingBendingProcessNew"/>
    <dgm:cxn modelId="{945A1BAB-E439-4772-B348-6B1F1C2D6450}" type="presParOf" srcId="{576535ED-9BD5-477A-8657-A7F609B414FC}" destId="{162BA951-6943-43C2-B874-B40CC42E784E}"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2AC70C-2450-4707-961B-E079106AD295}" type="doc">
      <dgm:prSet loTypeId="urn:microsoft.com/office/officeart/2005/8/layout/process2" loCatId="process" qsTypeId="urn:microsoft.com/office/officeart/2005/8/quickstyle/simple3" qsCatId="simple" csTypeId="urn:microsoft.com/office/officeart/2005/8/colors/accent1_2" csCatId="accent1" phldr="1"/>
      <dgm:spPr/>
      <dgm:t>
        <a:bodyPr/>
        <a:lstStyle/>
        <a:p>
          <a:endParaRPr lang="en-ID"/>
        </a:p>
      </dgm:t>
    </dgm:pt>
    <dgm:pt modelId="{FF12BE74-FD2B-4B69-8488-F11D1881733C}">
      <dgm:prSet phldrT="[Text]" custT="1"/>
      <dgm:spPr/>
      <dgm:t>
        <a:bodyPr/>
        <a:lstStyle/>
        <a:p>
          <a:r>
            <a:rPr lang="en-ID" sz="1000" dirty="0"/>
            <a:t>Perform basic Exploratory Data Analysis (missing values, data types, etc)</a:t>
          </a:r>
        </a:p>
      </dgm:t>
    </dgm:pt>
    <dgm:pt modelId="{CAB68D29-E00A-4023-892E-79049B3567C6}" type="parTrans" cxnId="{E1898768-D4DD-4F2B-8EB5-C963986E3540}">
      <dgm:prSet/>
      <dgm:spPr/>
      <dgm:t>
        <a:bodyPr/>
        <a:lstStyle/>
        <a:p>
          <a:endParaRPr lang="en-ID" sz="2800"/>
        </a:p>
      </dgm:t>
    </dgm:pt>
    <dgm:pt modelId="{3BD0E4F0-7531-4B54-8DFB-1F760FA9EB9C}" type="sibTrans" cxnId="{E1898768-D4DD-4F2B-8EB5-C963986E3540}">
      <dgm:prSet custT="1"/>
      <dgm:spPr/>
      <dgm:t>
        <a:bodyPr/>
        <a:lstStyle/>
        <a:p>
          <a:endParaRPr lang="en-ID" sz="900"/>
        </a:p>
      </dgm:t>
    </dgm:pt>
    <dgm:pt modelId="{5CBCCFAC-DF84-4603-8B4B-35B089C61D2F}">
      <dgm:prSet custT="1"/>
      <dgm:spPr/>
      <dgm:t>
        <a:bodyPr/>
        <a:lstStyle/>
        <a:p>
          <a:r>
            <a:rPr lang="en-ID" sz="1000" dirty="0"/>
            <a:t>Count the number of launches on each site</a:t>
          </a:r>
        </a:p>
      </dgm:t>
    </dgm:pt>
    <dgm:pt modelId="{ACEDB28F-26CC-4CA4-AE78-550E683FEFE5}" type="parTrans" cxnId="{90782E07-09C5-4C3E-BE17-630E172A3E77}">
      <dgm:prSet/>
      <dgm:spPr/>
      <dgm:t>
        <a:bodyPr/>
        <a:lstStyle/>
        <a:p>
          <a:endParaRPr lang="en-ID" sz="2800"/>
        </a:p>
      </dgm:t>
    </dgm:pt>
    <dgm:pt modelId="{7FA3B6D2-8A16-4269-B6DA-B70D5CAFC471}" type="sibTrans" cxnId="{90782E07-09C5-4C3E-BE17-630E172A3E77}">
      <dgm:prSet custT="1"/>
      <dgm:spPr/>
      <dgm:t>
        <a:bodyPr/>
        <a:lstStyle/>
        <a:p>
          <a:endParaRPr lang="en-ID" sz="900"/>
        </a:p>
      </dgm:t>
    </dgm:pt>
    <dgm:pt modelId="{DEA4DC31-E5B5-4805-9E7E-AEC85146E19E}">
      <dgm:prSet custT="1"/>
      <dgm:spPr/>
      <dgm:t>
        <a:bodyPr/>
        <a:lstStyle/>
        <a:p>
          <a:r>
            <a:rPr lang="en-ID" sz="1000" dirty="0"/>
            <a:t>Count the number and occurrence of each orbit</a:t>
          </a:r>
        </a:p>
      </dgm:t>
    </dgm:pt>
    <dgm:pt modelId="{38BFF36A-2654-4026-AEEB-1D2D8D3AC0AF}" type="parTrans" cxnId="{29D03A6E-CA9A-4845-A405-1466F5EE4BE2}">
      <dgm:prSet/>
      <dgm:spPr/>
      <dgm:t>
        <a:bodyPr/>
        <a:lstStyle/>
        <a:p>
          <a:endParaRPr lang="en-ID" sz="2800"/>
        </a:p>
      </dgm:t>
    </dgm:pt>
    <dgm:pt modelId="{C810AD0B-11FE-4A83-9567-F55801350CFD}" type="sibTrans" cxnId="{29D03A6E-CA9A-4845-A405-1466F5EE4BE2}">
      <dgm:prSet custT="1"/>
      <dgm:spPr/>
      <dgm:t>
        <a:bodyPr/>
        <a:lstStyle/>
        <a:p>
          <a:endParaRPr lang="en-ID" sz="900"/>
        </a:p>
      </dgm:t>
    </dgm:pt>
    <dgm:pt modelId="{4526A9BF-52D8-4B84-80D6-E831E0F916CF}">
      <dgm:prSet custT="1"/>
      <dgm:spPr/>
      <dgm:t>
        <a:bodyPr/>
        <a:lstStyle/>
        <a:p>
          <a:r>
            <a:rPr lang="en-ID" sz="1000"/>
            <a:t>Count the number and occurrence of mission outcome of the orbits</a:t>
          </a:r>
        </a:p>
      </dgm:t>
    </dgm:pt>
    <dgm:pt modelId="{8D645062-4311-4BE2-A097-527708D11C7B}" type="parTrans" cxnId="{B52C6E32-B33C-4F51-BC24-D57A74E59F0D}">
      <dgm:prSet/>
      <dgm:spPr/>
      <dgm:t>
        <a:bodyPr/>
        <a:lstStyle/>
        <a:p>
          <a:endParaRPr lang="en-ID" sz="2800"/>
        </a:p>
      </dgm:t>
    </dgm:pt>
    <dgm:pt modelId="{1887C969-E9F0-4517-8FA6-35658EAB60FD}" type="sibTrans" cxnId="{B52C6E32-B33C-4F51-BC24-D57A74E59F0D}">
      <dgm:prSet custT="1"/>
      <dgm:spPr/>
      <dgm:t>
        <a:bodyPr/>
        <a:lstStyle/>
        <a:p>
          <a:endParaRPr lang="en-ID" sz="900"/>
        </a:p>
      </dgm:t>
    </dgm:pt>
    <dgm:pt modelId="{DB0E83BE-BB06-48D5-B631-F503777B767A}">
      <dgm:prSet custT="1"/>
      <dgm:spPr/>
      <dgm:t>
        <a:bodyPr/>
        <a:lstStyle/>
        <a:p>
          <a:r>
            <a:rPr lang="en-ID" sz="1000"/>
            <a:t>Create list of unique landing outcomes</a:t>
          </a:r>
        </a:p>
      </dgm:t>
    </dgm:pt>
    <dgm:pt modelId="{54CCDB4E-D86F-4331-9C38-D6DE846B5DF3}" type="parTrans" cxnId="{7D77BE32-7268-4EEE-A3A1-EEBF0D259E30}">
      <dgm:prSet/>
      <dgm:spPr/>
      <dgm:t>
        <a:bodyPr/>
        <a:lstStyle/>
        <a:p>
          <a:endParaRPr lang="en-ID" sz="2800"/>
        </a:p>
      </dgm:t>
    </dgm:pt>
    <dgm:pt modelId="{20033690-C198-4CB1-ACA1-547E72644741}" type="sibTrans" cxnId="{7D77BE32-7268-4EEE-A3A1-EEBF0D259E30}">
      <dgm:prSet custT="1"/>
      <dgm:spPr/>
      <dgm:t>
        <a:bodyPr/>
        <a:lstStyle/>
        <a:p>
          <a:endParaRPr lang="en-ID" sz="900"/>
        </a:p>
      </dgm:t>
    </dgm:pt>
    <dgm:pt modelId="{4E9CC965-01F0-4172-979A-BA8EBF0C2979}">
      <dgm:prSet custT="1"/>
      <dgm:spPr/>
      <dgm:t>
        <a:bodyPr/>
        <a:lstStyle/>
        <a:p>
          <a:r>
            <a:rPr lang="en-ID" sz="1000"/>
            <a:t>Categorize the landing outcomes to 2 general category</a:t>
          </a:r>
        </a:p>
      </dgm:t>
    </dgm:pt>
    <dgm:pt modelId="{A6EBC6C2-865B-4BCB-B15B-A17D98E6D918}" type="parTrans" cxnId="{DA9DE447-9202-4627-9742-D1B4C02D8C02}">
      <dgm:prSet/>
      <dgm:spPr/>
      <dgm:t>
        <a:bodyPr/>
        <a:lstStyle/>
        <a:p>
          <a:endParaRPr lang="en-ID" sz="2800"/>
        </a:p>
      </dgm:t>
    </dgm:pt>
    <dgm:pt modelId="{8666531B-5FBE-4708-838E-768B0153D15A}" type="sibTrans" cxnId="{DA9DE447-9202-4627-9742-D1B4C02D8C02}">
      <dgm:prSet custT="1"/>
      <dgm:spPr/>
      <dgm:t>
        <a:bodyPr/>
        <a:lstStyle/>
        <a:p>
          <a:endParaRPr lang="en-ID" sz="900"/>
        </a:p>
      </dgm:t>
    </dgm:pt>
    <dgm:pt modelId="{FF37572E-5469-4E16-8CAC-488C6837C67D}">
      <dgm:prSet custT="1"/>
      <dgm:spPr/>
      <dgm:t>
        <a:bodyPr/>
        <a:lstStyle/>
        <a:p>
          <a:r>
            <a:rPr lang="en-ID" sz="1000" dirty="0"/>
            <a:t>Transform the landing outcomes with the 2 general category</a:t>
          </a:r>
        </a:p>
      </dgm:t>
    </dgm:pt>
    <dgm:pt modelId="{9C155EE0-CB1F-452D-960E-B4AAF67366C0}" type="parTrans" cxnId="{0F7C6AD0-A225-4772-A46D-B8F242003386}">
      <dgm:prSet/>
      <dgm:spPr/>
      <dgm:t>
        <a:bodyPr/>
        <a:lstStyle/>
        <a:p>
          <a:endParaRPr lang="en-ID" sz="2800"/>
        </a:p>
      </dgm:t>
    </dgm:pt>
    <dgm:pt modelId="{4D6E15BB-F18C-488E-B86E-3862652BA892}" type="sibTrans" cxnId="{0F7C6AD0-A225-4772-A46D-B8F242003386}">
      <dgm:prSet/>
      <dgm:spPr/>
      <dgm:t>
        <a:bodyPr/>
        <a:lstStyle/>
        <a:p>
          <a:endParaRPr lang="en-ID" sz="2800"/>
        </a:p>
      </dgm:t>
    </dgm:pt>
    <dgm:pt modelId="{651AD021-0939-4ECF-86A2-4BAC0EF39C70}" type="pres">
      <dgm:prSet presAssocID="{672AC70C-2450-4707-961B-E079106AD295}" presName="linearFlow" presStyleCnt="0">
        <dgm:presLayoutVars>
          <dgm:resizeHandles val="exact"/>
        </dgm:presLayoutVars>
      </dgm:prSet>
      <dgm:spPr/>
    </dgm:pt>
    <dgm:pt modelId="{504E9432-A331-4A0D-A121-E44F3529A844}" type="pres">
      <dgm:prSet presAssocID="{FF12BE74-FD2B-4B69-8488-F11D1881733C}" presName="node" presStyleLbl="node1" presStyleIdx="0" presStyleCnt="7">
        <dgm:presLayoutVars>
          <dgm:bulletEnabled val="1"/>
        </dgm:presLayoutVars>
      </dgm:prSet>
      <dgm:spPr/>
    </dgm:pt>
    <dgm:pt modelId="{1371CC3D-750C-4CC0-BD3C-9DF1E1920370}" type="pres">
      <dgm:prSet presAssocID="{3BD0E4F0-7531-4B54-8DFB-1F760FA9EB9C}" presName="sibTrans" presStyleLbl="sibTrans2D1" presStyleIdx="0" presStyleCnt="6"/>
      <dgm:spPr/>
    </dgm:pt>
    <dgm:pt modelId="{B0B5FE2E-16E4-47D0-A7E4-E21D2FAF9403}" type="pres">
      <dgm:prSet presAssocID="{3BD0E4F0-7531-4B54-8DFB-1F760FA9EB9C}" presName="connectorText" presStyleLbl="sibTrans2D1" presStyleIdx="0" presStyleCnt="6"/>
      <dgm:spPr/>
    </dgm:pt>
    <dgm:pt modelId="{6782317F-8288-4CC7-8618-297D8BA03D7D}" type="pres">
      <dgm:prSet presAssocID="{5CBCCFAC-DF84-4603-8B4B-35B089C61D2F}" presName="node" presStyleLbl="node1" presStyleIdx="1" presStyleCnt="7">
        <dgm:presLayoutVars>
          <dgm:bulletEnabled val="1"/>
        </dgm:presLayoutVars>
      </dgm:prSet>
      <dgm:spPr/>
    </dgm:pt>
    <dgm:pt modelId="{D312DF71-5BE6-41A7-9313-E3121D894CE2}" type="pres">
      <dgm:prSet presAssocID="{7FA3B6D2-8A16-4269-B6DA-B70D5CAFC471}" presName="sibTrans" presStyleLbl="sibTrans2D1" presStyleIdx="1" presStyleCnt="6"/>
      <dgm:spPr/>
    </dgm:pt>
    <dgm:pt modelId="{B090E60E-E219-4BB1-BDEF-1CC69DE16291}" type="pres">
      <dgm:prSet presAssocID="{7FA3B6D2-8A16-4269-B6DA-B70D5CAFC471}" presName="connectorText" presStyleLbl="sibTrans2D1" presStyleIdx="1" presStyleCnt="6"/>
      <dgm:spPr/>
    </dgm:pt>
    <dgm:pt modelId="{8A5ABF24-77BA-4B26-BE9D-B9C4F84D2610}" type="pres">
      <dgm:prSet presAssocID="{DEA4DC31-E5B5-4805-9E7E-AEC85146E19E}" presName="node" presStyleLbl="node1" presStyleIdx="2" presStyleCnt="7">
        <dgm:presLayoutVars>
          <dgm:bulletEnabled val="1"/>
        </dgm:presLayoutVars>
      </dgm:prSet>
      <dgm:spPr/>
    </dgm:pt>
    <dgm:pt modelId="{D8881DA3-41A5-4C03-8928-142AD36B53B1}" type="pres">
      <dgm:prSet presAssocID="{C810AD0B-11FE-4A83-9567-F55801350CFD}" presName="sibTrans" presStyleLbl="sibTrans2D1" presStyleIdx="2" presStyleCnt="6"/>
      <dgm:spPr/>
    </dgm:pt>
    <dgm:pt modelId="{413472D0-E32F-4519-AA2A-B999E178FB4F}" type="pres">
      <dgm:prSet presAssocID="{C810AD0B-11FE-4A83-9567-F55801350CFD}" presName="connectorText" presStyleLbl="sibTrans2D1" presStyleIdx="2" presStyleCnt="6"/>
      <dgm:spPr/>
    </dgm:pt>
    <dgm:pt modelId="{32EB9B69-8CC7-437C-8E08-1721C7EE17BF}" type="pres">
      <dgm:prSet presAssocID="{4526A9BF-52D8-4B84-80D6-E831E0F916CF}" presName="node" presStyleLbl="node1" presStyleIdx="3" presStyleCnt="7">
        <dgm:presLayoutVars>
          <dgm:bulletEnabled val="1"/>
        </dgm:presLayoutVars>
      </dgm:prSet>
      <dgm:spPr/>
    </dgm:pt>
    <dgm:pt modelId="{062E39B4-D19A-4D8A-B008-681483EDCF6E}" type="pres">
      <dgm:prSet presAssocID="{1887C969-E9F0-4517-8FA6-35658EAB60FD}" presName="sibTrans" presStyleLbl="sibTrans2D1" presStyleIdx="3" presStyleCnt="6"/>
      <dgm:spPr/>
    </dgm:pt>
    <dgm:pt modelId="{AEEDC1A5-755B-44AF-B026-BFABFBDA80A8}" type="pres">
      <dgm:prSet presAssocID="{1887C969-E9F0-4517-8FA6-35658EAB60FD}" presName="connectorText" presStyleLbl="sibTrans2D1" presStyleIdx="3" presStyleCnt="6"/>
      <dgm:spPr/>
    </dgm:pt>
    <dgm:pt modelId="{332764CC-B386-4AD6-83E9-F42C374A5B36}" type="pres">
      <dgm:prSet presAssocID="{DB0E83BE-BB06-48D5-B631-F503777B767A}" presName="node" presStyleLbl="node1" presStyleIdx="4" presStyleCnt="7">
        <dgm:presLayoutVars>
          <dgm:bulletEnabled val="1"/>
        </dgm:presLayoutVars>
      </dgm:prSet>
      <dgm:spPr/>
    </dgm:pt>
    <dgm:pt modelId="{A55E0D79-DF72-4F13-8151-B235CE9C486E}" type="pres">
      <dgm:prSet presAssocID="{20033690-C198-4CB1-ACA1-547E72644741}" presName="sibTrans" presStyleLbl="sibTrans2D1" presStyleIdx="4" presStyleCnt="6"/>
      <dgm:spPr/>
    </dgm:pt>
    <dgm:pt modelId="{F5AD81B7-9250-4E65-95F3-4B65059A1B83}" type="pres">
      <dgm:prSet presAssocID="{20033690-C198-4CB1-ACA1-547E72644741}" presName="connectorText" presStyleLbl="sibTrans2D1" presStyleIdx="4" presStyleCnt="6"/>
      <dgm:spPr/>
    </dgm:pt>
    <dgm:pt modelId="{BD95CFDE-B163-4F51-A165-0BF7B99FF05B}" type="pres">
      <dgm:prSet presAssocID="{4E9CC965-01F0-4172-979A-BA8EBF0C2979}" presName="node" presStyleLbl="node1" presStyleIdx="5" presStyleCnt="7">
        <dgm:presLayoutVars>
          <dgm:bulletEnabled val="1"/>
        </dgm:presLayoutVars>
      </dgm:prSet>
      <dgm:spPr/>
    </dgm:pt>
    <dgm:pt modelId="{81E87E09-4548-4969-86AB-A2624DC81EC5}" type="pres">
      <dgm:prSet presAssocID="{8666531B-5FBE-4708-838E-768B0153D15A}" presName="sibTrans" presStyleLbl="sibTrans2D1" presStyleIdx="5" presStyleCnt="6"/>
      <dgm:spPr/>
    </dgm:pt>
    <dgm:pt modelId="{C060DA96-C5F9-41BA-B376-A1B749411C88}" type="pres">
      <dgm:prSet presAssocID="{8666531B-5FBE-4708-838E-768B0153D15A}" presName="connectorText" presStyleLbl="sibTrans2D1" presStyleIdx="5" presStyleCnt="6"/>
      <dgm:spPr/>
    </dgm:pt>
    <dgm:pt modelId="{3D4CCF86-FF07-4966-9AE6-B740F04A388A}" type="pres">
      <dgm:prSet presAssocID="{FF37572E-5469-4E16-8CAC-488C6837C67D}" presName="node" presStyleLbl="node1" presStyleIdx="6" presStyleCnt="7">
        <dgm:presLayoutVars>
          <dgm:bulletEnabled val="1"/>
        </dgm:presLayoutVars>
      </dgm:prSet>
      <dgm:spPr/>
    </dgm:pt>
  </dgm:ptLst>
  <dgm:cxnLst>
    <dgm:cxn modelId="{90782E07-09C5-4C3E-BE17-630E172A3E77}" srcId="{672AC70C-2450-4707-961B-E079106AD295}" destId="{5CBCCFAC-DF84-4603-8B4B-35B089C61D2F}" srcOrd="1" destOrd="0" parTransId="{ACEDB28F-26CC-4CA4-AE78-550E683FEFE5}" sibTransId="{7FA3B6D2-8A16-4269-B6DA-B70D5CAFC471}"/>
    <dgm:cxn modelId="{FA16A307-27B4-461A-8941-831477A635F8}" type="presOf" srcId="{1887C969-E9F0-4517-8FA6-35658EAB60FD}" destId="{AEEDC1A5-755B-44AF-B026-BFABFBDA80A8}" srcOrd="1" destOrd="0" presId="urn:microsoft.com/office/officeart/2005/8/layout/process2"/>
    <dgm:cxn modelId="{09DA9508-48BA-4998-95B0-1501B0707B3B}" type="presOf" srcId="{5CBCCFAC-DF84-4603-8B4B-35B089C61D2F}" destId="{6782317F-8288-4CC7-8618-297D8BA03D7D}" srcOrd="0" destOrd="0" presId="urn:microsoft.com/office/officeart/2005/8/layout/process2"/>
    <dgm:cxn modelId="{3A105721-A84C-4EBA-816D-7A51B9F98017}" type="presOf" srcId="{3BD0E4F0-7531-4B54-8DFB-1F760FA9EB9C}" destId="{1371CC3D-750C-4CC0-BD3C-9DF1E1920370}" srcOrd="0" destOrd="0" presId="urn:microsoft.com/office/officeart/2005/8/layout/process2"/>
    <dgm:cxn modelId="{949BFF2A-663E-49AA-95D9-E392E268CF8F}" type="presOf" srcId="{7FA3B6D2-8A16-4269-B6DA-B70D5CAFC471}" destId="{D312DF71-5BE6-41A7-9313-E3121D894CE2}" srcOrd="0" destOrd="0" presId="urn:microsoft.com/office/officeart/2005/8/layout/process2"/>
    <dgm:cxn modelId="{B52C6E32-B33C-4F51-BC24-D57A74E59F0D}" srcId="{672AC70C-2450-4707-961B-E079106AD295}" destId="{4526A9BF-52D8-4B84-80D6-E831E0F916CF}" srcOrd="3" destOrd="0" parTransId="{8D645062-4311-4BE2-A097-527708D11C7B}" sibTransId="{1887C969-E9F0-4517-8FA6-35658EAB60FD}"/>
    <dgm:cxn modelId="{7D77BE32-7268-4EEE-A3A1-EEBF0D259E30}" srcId="{672AC70C-2450-4707-961B-E079106AD295}" destId="{DB0E83BE-BB06-48D5-B631-F503777B767A}" srcOrd="4" destOrd="0" parTransId="{54CCDB4E-D86F-4331-9C38-D6DE846B5DF3}" sibTransId="{20033690-C198-4CB1-ACA1-547E72644741}"/>
    <dgm:cxn modelId="{171D903C-E22C-49EE-A9AA-3E738F76CE92}" type="presOf" srcId="{4E9CC965-01F0-4172-979A-BA8EBF0C2979}" destId="{BD95CFDE-B163-4F51-A165-0BF7B99FF05B}" srcOrd="0" destOrd="0" presId="urn:microsoft.com/office/officeart/2005/8/layout/process2"/>
    <dgm:cxn modelId="{DA9DE447-9202-4627-9742-D1B4C02D8C02}" srcId="{672AC70C-2450-4707-961B-E079106AD295}" destId="{4E9CC965-01F0-4172-979A-BA8EBF0C2979}" srcOrd="5" destOrd="0" parTransId="{A6EBC6C2-865B-4BCB-B15B-A17D98E6D918}" sibTransId="{8666531B-5FBE-4708-838E-768B0153D15A}"/>
    <dgm:cxn modelId="{E1898768-D4DD-4F2B-8EB5-C963986E3540}" srcId="{672AC70C-2450-4707-961B-E079106AD295}" destId="{FF12BE74-FD2B-4B69-8488-F11D1881733C}" srcOrd="0" destOrd="0" parTransId="{CAB68D29-E00A-4023-892E-79049B3567C6}" sibTransId="{3BD0E4F0-7531-4B54-8DFB-1F760FA9EB9C}"/>
    <dgm:cxn modelId="{57B1024D-2FD5-4BF7-B0F3-013D0A9FCBB7}" type="presOf" srcId="{3BD0E4F0-7531-4B54-8DFB-1F760FA9EB9C}" destId="{B0B5FE2E-16E4-47D0-A7E4-E21D2FAF9403}" srcOrd="1" destOrd="0" presId="urn:microsoft.com/office/officeart/2005/8/layout/process2"/>
    <dgm:cxn modelId="{29D03A6E-CA9A-4845-A405-1466F5EE4BE2}" srcId="{672AC70C-2450-4707-961B-E079106AD295}" destId="{DEA4DC31-E5B5-4805-9E7E-AEC85146E19E}" srcOrd="2" destOrd="0" parTransId="{38BFF36A-2654-4026-AEEB-1D2D8D3AC0AF}" sibTransId="{C810AD0B-11FE-4A83-9567-F55801350CFD}"/>
    <dgm:cxn modelId="{D1815950-D074-4134-AE2A-C8614B467CC9}" type="presOf" srcId="{FF37572E-5469-4E16-8CAC-488C6837C67D}" destId="{3D4CCF86-FF07-4966-9AE6-B740F04A388A}" srcOrd="0" destOrd="0" presId="urn:microsoft.com/office/officeart/2005/8/layout/process2"/>
    <dgm:cxn modelId="{6639BC52-5416-4A64-9AD1-09799D1CF1F1}" type="presOf" srcId="{C810AD0B-11FE-4A83-9567-F55801350CFD}" destId="{413472D0-E32F-4519-AA2A-B999E178FB4F}" srcOrd="1" destOrd="0" presId="urn:microsoft.com/office/officeart/2005/8/layout/process2"/>
    <dgm:cxn modelId="{0CC47899-F857-493F-A88A-4F0D33B271F9}" type="presOf" srcId="{4526A9BF-52D8-4B84-80D6-E831E0F916CF}" destId="{32EB9B69-8CC7-437C-8E08-1721C7EE17BF}" srcOrd="0" destOrd="0" presId="urn:microsoft.com/office/officeart/2005/8/layout/process2"/>
    <dgm:cxn modelId="{516EDC99-D216-493E-A67C-5B1638B9D127}" type="presOf" srcId="{7FA3B6D2-8A16-4269-B6DA-B70D5CAFC471}" destId="{B090E60E-E219-4BB1-BDEF-1CC69DE16291}" srcOrd="1" destOrd="0" presId="urn:microsoft.com/office/officeart/2005/8/layout/process2"/>
    <dgm:cxn modelId="{DEAD82A2-2A3A-49E7-807B-CB0B477D6CCD}" type="presOf" srcId="{20033690-C198-4CB1-ACA1-547E72644741}" destId="{F5AD81B7-9250-4E65-95F3-4B65059A1B83}" srcOrd="1" destOrd="0" presId="urn:microsoft.com/office/officeart/2005/8/layout/process2"/>
    <dgm:cxn modelId="{B088D5B5-0907-4704-B5BF-B92F9FAD2485}" type="presOf" srcId="{DEA4DC31-E5B5-4805-9E7E-AEC85146E19E}" destId="{8A5ABF24-77BA-4B26-BE9D-B9C4F84D2610}" srcOrd="0" destOrd="0" presId="urn:microsoft.com/office/officeart/2005/8/layout/process2"/>
    <dgm:cxn modelId="{4B96F7B7-90C2-4539-8B0C-B71B33774521}" type="presOf" srcId="{DB0E83BE-BB06-48D5-B631-F503777B767A}" destId="{332764CC-B386-4AD6-83E9-F42C374A5B36}" srcOrd="0" destOrd="0" presId="urn:microsoft.com/office/officeart/2005/8/layout/process2"/>
    <dgm:cxn modelId="{270608C3-A257-402F-92FE-3D3CF6C5580B}" type="presOf" srcId="{8666531B-5FBE-4708-838E-768B0153D15A}" destId="{81E87E09-4548-4969-86AB-A2624DC81EC5}" srcOrd="0" destOrd="0" presId="urn:microsoft.com/office/officeart/2005/8/layout/process2"/>
    <dgm:cxn modelId="{B918A4C3-96A8-45C3-9C34-9A0B3C35A1F4}" type="presOf" srcId="{8666531B-5FBE-4708-838E-768B0153D15A}" destId="{C060DA96-C5F9-41BA-B376-A1B749411C88}" srcOrd="1" destOrd="0" presId="urn:microsoft.com/office/officeart/2005/8/layout/process2"/>
    <dgm:cxn modelId="{0F7C6AD0-A225-4772-A46D-B8F242003386}" srcId="{672AC70C-2450-4707-961B-E079106AD295}" destId="{FF37572E-5469-4E16-8CAC-488C6837C67D}" srcOrd="6" destOrd="0" parTransId="{9C155EE0-CB1F-452D-960E-B4AAF67366C0}" sibTransId="{4D6E15BB-F18C-488E-B86E-3862652BA892}"/>
    <dgm:cxn modelId="{03B7A2D6-DD36-4139-9D27-68785A3AE2B1}" type="presOf" srcId="{20033690-C198-4CB1-ACA1-547E72644741}" destId="{A55E0D79-DF72-4F13-8151-B235CE9C486E}" srcOrd="0" destOrd="0" presId="urn:microsoft.com/office/officeart/2005/8/layout/process2"/>
    <dgm:cxn modelId="{F1B0D2DB-0F67-4136-853D-C6F7FEB3414C}" type="presOf" srcId="{1887C969-E9F0-4517-8FA6-35658EAB60FD}" destId="{062E39B4-D19A-4D8A-B008-681483EDCF6E}" srcOrd="0" destOrd="0" presId="urn:microsoft.com/office/officeart/2005/8/layout/process2"/>
    <dgm:cxn modelId="{4D354BE1-2B3D-4E0E-A9A5-912FD72E129A}" type="presOf" srcId="{672AC70C-2450-4707-961B-E079106AD295}" destId="{651AD021-0939-4ECF-86A2-4BAC0EF39C70}" srcOrd="0" destOrd="0" presId="urn:microsoft.com/office/officeart/2005/8/layout/process2"/>
    <dgm:cxn modelId="{D1CC61ED-4DF0-4850-AFE8-1682C3F566A0}" type="presOf" srcId="{FF12BE74-FD2B-4B69-8488-F11D1881733C}" destId="{504E9432-A331-4A0D-A121-E44F3529A844}" srcOrd="0" destOrd="0" presId="urn:microsoft.com/office/officeart/2005/8/layout/process2"/>
    <dgm:cxn modelId="{19D781FB-DAC9-43FD-8EFE-24A0EC50BB19}" type="presOf" srcId="{C810AD0B-11FE-4A83-9567-F55801350CFD}" destId="{D8881DA3-41A5-4C03-8928-142AD36B53B1}" srcOrd="0" destOrd="0" presId="urn:microsoft.com/office/officeart/2005/8/layout/process2"/>
    <dgm:cxn modelId="{C8B82631-81AE-4016-90BB-537539EF21A7}" type="presParOf" srcId="{651AD021-0939-4ECF-86A2-4BAC0EF39C70}" destId="{504E9432-A331-4A0D-A121-E44F3529A844}" srcOrd="0" destOrd="0" presId="urn:microsoft.com/office/officeart/2005/8/layout/process2"/>
    <dgm:cxn modelId="{3C2BBAE2-1D7B-4520-9030-121F82456432}" type="presParOf" srcId="{651AD021-0939-4ECF-86A2-4BAC0EF39C70}" destId="{1371CC3D-750C-4CC0-BD3C-9DF1E1920370}" srcOrd="1" destOrd="0" presId="urn:microsoft.com/office/officeart/2005/8/layout/process2"/>
    <dgm:cxn modelId="{CEED5693-0023-4E1C-95EE-FCDC940B04FC}" type="presParOf" srcId="{1371CC3D-750C-4CC0-BD3C-9DF1E1920370}" destId="{B0B5FE2E-16E4-47D0-A7E4-E21D2FAF9403}" srcOrd="0" destOrd="0" presId="urn:microsoft.com/office/officeart/2005/8/layout/process2"/>
    <dgm:cxn modelId="{C9E91EEA-3CEC-4510-A492-81746DAD49C2}" type="presParOf" srcId="{651AD021-0939-4ECF-86A2-4BAC0EF39C70}" destId="{6782317F-8288-4CC7-8618-297D8BA03D7D}" srcOrd="2" destOrd="0" presId="urn:microsoft.com/office/officeart/2005/8/layout/process2"/>
    <dgm:cxn modelId="{4B9BA868-A29C-47D3-978D-765390E9EDB4}" type="presParOf" srcId="{651AD021-0939-4ECF-86A2-4BAC0EF39C70}" destId="{D312DF71-5BE6-41A7-9313-E3121D894CE2}" srcOrd="3" destOrd="0" presId="urn:microsoft.com/office/officeart/2005/8/layout/process2"/>
    <dgm:cxn modelId="{26244DB4-0939-4D49-9F93-5C5A68779559}" type="presParOf" srcId="{D312DF71-5BE6-41A7-9313-E3121D894CE2}" destId="{B090E60E-E219-4BB1-BDEF-1CC69DE16291}" srcOrd="0" destOrd="0" presId="urn:microsoft.com/office/officeart/2005/8/layout/process2"/>
    <dgm:cxn modelId="{93582ECD-3B9E-4DFD-AF9F-99D00B029E7F}" type="presParOf" srcId="{651AD021-0939-4ECF-86A2-4BAC0EF39C70}" destId="{8A5ABF24-77BA-4B26-BE9D-B9C4F84D2610}" srcOrd="4" destOrd="0" presId="urn:microsoft.com/office/officeart/2005/8/layout/process2"/>
    <dgm:cxn modelId="{EFA3F436-BF0E-4990-8E9D-11D1E6CCED6E}" type="presParOf" srcId="{651AD021-0939-4ECF-86A2-4BAC0EF39C70}" destId="{D8881DA3-41A5-4C03-8928-142AD36B53B1}" srcOrd="5" destOrd="0" presId="urn:microsoft.com/office/officeart/2005/8/layout/process2"/>
    <dgm:cxn modelId="{A1560917-36EC-4C87-BAF2-4BD2EDC9CCB2}" type="presParOf" srcId="{D8881DA3-41A5-4C03-8928-142AD36B53B1}" destId="{413472D0-E32F-4519-AA2A-B999E178FB4F}" srcOrd="0" destOrd="0" presId="urn:microsoft.com/office/officeart/2005/8/layout/process2"/>
    <dgm:cxn modelId="{BFF50823-9332-458B-9A62-B8FC66E0941A}" type="presParOf" srcId="{651AD021-0939-4ECF-86A2-4BAC0EF39C70}" destId="{32EB9B69-8CC7-437C-8E08-1721C7EE17BF}" srcOrd="6" destOrd="0" presId="urn:microsoft.com/office/officeart/2005/8/layout/process2"/>
    <dgm:cxn modelId="{0357D3BC-3352-4DE3-9E2E-1541F81042C7}" type="presParOf" srcId="{651AD021-0939-4ECF-86A2-4BAC0EF39C70}" destId="{062E39B4-D19A-4D8A-B008-681483EDCF6E}" srcOrd="7" destOrd="0" presId="urn:microsoft.com/office/officeart/2005/8/layout/process2"/>
    <dgm:cxn modelId="{9B38CEAC-E4E6-490E-B678-C3959AF70260}" type="presParOf" srcId="{062E39B4-D19A-4D8A-B008-681483EDCF6E}" destId="{AEEDC1A5-755B-44AF-B026-BFABFBDA80A8}" srcOrd="0" destOrd="0" presId="urn:microsoft.com/office/officeart/2005/8/layout/process2"/>
    <dgm:cxn modelId="{BEB674B2-5110-4208-B262-55B4CE90ECCC}" type="presParOf" srcId="{651AD021-0939-4ECF-86A2-4BAC0EF39C70}" destId="{332764CC-B386-4AD6-83E9-F42C374A5B36}" srcOrd="8" destOrd="0" presId="urn:microsoft.com/office/officeart/2005/8/layout/process2"/>
    <dgm:cxn modelId="{20AAB0BF-6B7F-49FF-B0D8-4F6BFF30D02A}" type="presParOf" srcId="{651AD021-0939-4ECF-86A2-4BAC0EF39C70}" destId="{A55E0D79-DF72-4F13-8151-B235CE9C486E}" srcOrd="9" destOrd="0" presId="urn:microsoft.com/office/officeart/2005/8/layout/process2"/>
    <dgm:cxn modelId="{9904A8CC-6533-4903-A7BA-334253879380}" type="presParOf" srcId="{A55E0D79-DF72-4F13-8151-B235CE9C486E}" destId="{F5AD81B7-9250-4E65-95F3-4B65059A1B83}" srcOrd="0" destOrd="0" presId="urn:microsoft.com/office/officeart/2005/8/layout/process2"/>
    <dgm:cxn modelId="{55F8D327-06CF-45D8-83F6-B1302D84621C}" type="presParOf" srcId="{651AD021-0939-4ECF-86A2-4BAC0EF39C70}" destId="{BD95CFDE-B163-4F51-A165-0BF7B99FF05B}" srcOrd="10" destOrd="0" presId="urn:microsoft.com/office/officeart/2005/8/layout/process2"/>
    <dgm:cxn modelId="{A6F63298-62A8-40DD-8791-1A3859E844B6}" type="presParOf" srcId="{651AD021-0939-4ECF-86A2-4BAC0EF39C70}" destId="{81E87E09-4548-4969-86AB-A2624DC81EC5}" srcOrd="11" destOrd="0" presId="urn:microsoft.com/office/officeart/2005/8/layout/process2"/>
    <dgm:cxn modelId="{89E7DC23-283B-4A13-991A-3ECEA88586F3}" type="presParOf" srcId="{81E87E09-4548-4969-86AB-A2624DC81EC5}" destId="{C060DA96-C5F9-41BA-B376-A1B749411C88}" srcOrd="0" destOrd="0" presId="urn:microsoft.com/office/officeart/2005/8/layout/process2"/>
    <dgm:cxn modelId="{372AA672-A3ED-4266-A97A-F96FA7F7D9C8}" type="presParOf" srcId="{651AD021-0939-4ECF-86A2-4BAC0EF39C70}" destId="{3D4CCF86-FF07-4966-9AE6-B740F04A388A}"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10BBCB-8375-4257-ABD2-BF055FD718F6}"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4892C3D-70BF-4388-BB2E-68FED6787FD7}">
      <dgm:prSet/>
      <dgm:spPr/>
      <dgm:t>
        <a:bodyPr/>
        <a:lstStyle/>
        <a:p>
          <a:r>
            <a:rPr lang="en-US"/>
            <a:t>In this dataset we used 3 type of charts to do visualization:</a:t>
          </a:r>
        </a:p>
      </dgm:t>
    </dgm:pt>
    <dgm:pt modelId="{309847DB-B57F-4581-8641-F2449014EFD2}" type="parTrans" cxnId="{61C2B561-B98C-4BBF-B55A-28691E854820}">
      <dgm:prSet/>
      <dgm:spPr/>
      <dgm:t>
        <a:bodyPr/>
        <a:lstStyle/>
        <a:p>
          <a:endParaRPr lang="en-US"/>
        </a:p>
      </dgm:t>
    </dgm:pt>
    <dgm:pt modelId="{207C0ED5-16EA-417A-BEE3-67BB0DE0BB65}" type="sibTrans" cxnId="{61C2B561-B98C-4BBF-B55A-28691E854820}">
      <dgm:prSet/>
      <dgm:spPr/>
      <dgm:t>
        <a:bodyPr/>
        <a:lstStyle/>
        <a:p>
          <a:endParaRPr lang="en-US"/>
        </a:p>
      </dgm:t>
    </dgm:pt>
    <dgm:pt modelId="{BBC4CE6C-8565-4385-869A-C301BA3B917D}">
      <dgm:prSet/>
      <dgm:spPr/>
      <dgm:t>
        <a:bodyPr/>
        <a:lstStyle/>
        <a:p>
          <a:r>
            <a:rPr lang="en-US"/>
            <a:t>Scatter Plot</a:t>
          </a:r>
        </a:p>
      </dgm:t>
    </dgm:pt>
    <dgm:pt modelId="{33BAD2AB-6EE7-4E0D-8623-BE5FC9CB50FB}" type="parTrans" cxnId="{D6CCD932-BC86-4BF8-A5D7-E6464E75CCCC}">
      <dgm:prSet/>
      <dgm:spPr/>
      <dgm:t>
        <a:bodyPr/>
        <a:lstStyle/>
        <a:p>
          <a:endParaRPr lang="en-US"/>
        </a:p>
      </dgm:t>
    </dgm:pt>
    <dgm:pt modelId="{994A94C0-7842-4621-B273-B8AC1BA5926D}" type="sibTrans" cxnId="{D6CCD932-BC86-4BF8-A5D7-E6464E75CCCC}">
      <dgm:prSet/>
      <dgm:spPr/>
      <dgm:t>
        <a:bodyPr/>
        <a:lstStyle/>
        <a:p>
          <a:endParaRPr lang="en-US"/>
        </a:p>
      </dgm:t>
    </dgm:pt>
    <dgm:pt modelId="{E0DCA620-6D2A-4DFC-89D0-7A65F567357A}">
      <dgm:prSet/>
      <dgm:spPr/>
      <dgm:t>
        <a:bodyPr/>
        <a:lstStyle/>
        <a:p>
          <a:r>
            <a:rPr lang="en-US"/>
            <a:t>This plot visualizes the relationship between two numerical variables to identify correlations, clusters, and outliers.</a:t>
          </a:r>
        </a:p>
      </dgm:t>
    </dgm:pt>
    <dgm:pt modelId="{CB914CB8-366C-4A1E-95B5-8FF843E0C147}" type="parTrans" cxnId="{B1AF74EC-4770-46FB-A331-6B8B1DE9B295}">
      <dgm:prSet/>
      <dgm:spPr/>
      <dgm:t>
        <a:bodyPr/>
        <a:lstStyle/>
        <a:p>
          <a:endParaRPr lang="en-US"/>
        </a:p>
      </dgm:t>
    </dgm:pt>
    <dgm:pt modelId="{E2124A0B-3F5A-4AFE-A312-6C55ED6FC283}" type="sibTrans" cxnId="{B1AF74EC-4770-46FB-A331-6B8B1DE9B295}">
      <dgm:prSet/>
      <dgm:spPr/>
      <dgm:t>
        <a:bodyPr/>
        <a:lstStyle/>
        <a:p>
          <a:endParaRPr lang="en-US"/>
        </a:p>
      </dgm:t>
    </dgm:pt>
    <dgm:pt modelId="{3B1DA9D3-D643-4AD8-86A1-C8CEF9DB9A78}">
      <dgm:prSet/>
      <dgm:spPr/>
      <dgm:t>
        <a:bodyPr/>
        <a:lstStyle/>
        <a:p>
          <a:r>
            <a:rPr lang="en-US" dirty="0" err="1"/>
            <a:t>FlightNumber</a:t>
          </a:r>
          <a:r>
            <a:rPr lang="en-US" dirty="0"/>
            <a:t> vs. </a:t>
          </a:r>
          <a:r>
            <a:rPr lang="en-US" dirty="0" err="1"/>
            <a:t>PayloadMass</a:t>
          </a:r>
          <a:r>
            <a:rPr lang="en-US" dirty="0"/>
            <a:t>, </a:t>
          </a:r>
          <a:r>
            <a:rPr lang="en-US" dirty="0" err="1"/>
            <a:t>FlightNumber</a:t>
          </a:r>
          <a:r>
            <a:rPr lang="en-US" dirty="0"/>
            <a:t> vs. Launch Site, </a:t>
          </a:r>
          <a:r>
            <a:rPr lang="en-US" dirty="0" err="1"/>
            <a:t>PayloadMass</a:t>
          </a:r>
          <a:r>
            <a:rPr lang="en-US" dirty="0"/>
            <a:t> vs. </a:t>
          </a:r>
          <a:r>
            <a:rPr lang="en-US" dirty="0" err="1"/>
            <a:t>LaunchSite</a:t>
          </a:r>
          <a:r>
            <a:rPr lang="en-US" dirty="0"/>
            <a:t>, </a:t>
          </a:r>
          <a:r>
            <a:rPr lang="en-US" dirty="0" err="1"/>
            <a:t>FlightNumber</a:t>
          </a:r>
          <a:r>
            <a:rPr lang="en-US" dirty="0"/>
            <a:t> vs. </a:t>
          </a:r>
          <a:r>
            <a:rPr lang="en-US" dirty="0" err="1"/>
            <a:t>OrbitType</a:t>
          </a:r>
          <a:r>
            <a:rPr lang="en-US" dirty="0"/>
            <a:t>, </a:t>
          </a:r>
          <a:r>
            <a:rPr lang="en-US" dirty="0" err="1"/>
            <a:t>PayloadMass</a:t>
          </a:r>
          <a:r>
            <a:rPr lang="en-US" dirty="0"/>
            <a:t> vs. </a:t>
          </a:r>
          <a:r>
            <a:rPr lang="en-US" dirty="0" err="1"/>
            <a:t>OrbitType</a:t>
          </a:r>
          <a:endParaRPr lang="en-US" dirty="0"/>
        </a:p>
      </dgm:t>
    </dgm:pt>
    <dgm:pt modelId="{02D3771D-B82F-4BF7-A405-621F6639300B}" type="parTrans" cxnId="{741F6C32-8B5E-4BE2-9A78-DC3A30E231A7}">
      <dgm:prSet/>
      <dgm:spPr/>
      <dgm:t>
        <a:bodyPr/>
        <a:lstStyle/>
        <a:p>
          <a:endParaRPr lang="en-US"/>
        </a:p>
      </dgm:t>
    </dgm:pt>
    <dgm:pt modelId="{D187B6F4-6473-435C-8D47-EA192F3AA4AE}" type="sibTrans" cxnId="{741F6C32-8B5E-4BE2-9A78-DC3A30E231A7}">
      <dgm:prSet/>
      <dgm:spPr/>
      <dgm:t>
        <a:bodyPr/>
        <a:lstStyle/>
        <a:p>
          <a:endParaRPr lang="en-US"/>
        </a:p>
      </dgm:t>
    </dgm:pt>
    <dgm:pt modelId="{8ABC668C-FCF1-488B-A374-EEA20960AA87}">
      <dgm:prSet/>
      <dgm:spPr/>
      <dgm:t>
        <a:bodyPr/>
        <a:lstStyle/>
        <a:p>
          <a:r>
            <a:rPr lang="en-US"/>
            <a:t>Bar Chart</a:t>
          </a:r>
        </a:p>
      </dgm:t>
    </dgm:pt>
    <dgm:pt modelId="{35E723E9-842E-49C7-BD97-FE5BEB25D0AA}" type="parTrans" cxnId="{0911D72E-A3A0-4CA7-A084-FC92464EA147}">
      <dgm:prSet/>
      <dgm:spPr/>
      <dgm:t>
        <a:bodyPr/>
        <a:lstStyle/>
        <a:p>
          <a:endParaRPr lang="en-US"/>
        </a:p>
      </dgm:t>
    </dgm:pt>
    <dgm:pt modelId="{ED5BBF88-99F1-4DD6-B425-FF376B728369}" type="sibTrans" cxnId="{0911D72E-A3A0-4CA7-A084-FC92464EA147}">
      <dgm:prSet/>
      <dgm:spPr/>
      <dgm:t>
        <a:bodyPr/>
        <a:lstStyle/>
        <a:p>
          <a:endParaRPr lang="en-US"/>
        </a:p>
      </dgm:t>
    </dgm:pt>
    <dgm:pt modelId="{21BECE31-F5DB-4830-9012-04B94C05B075}">
      <dgm:prSet/>
      <dgm:spPr/>
      <dgm:t>
        <a:bodyPr/>
        <a:lstStyle/>
        <a:p>
          <a:r>
            <a:rPr lang="en-US"/>
            <a:t>This plot compares categorical data (like OrbitType) against a numerical feature (like the mean of SuccessRate) to show differences between groups.</a:t>
          </a:r>
        </a:p>
      </dgm:t>
    </dgm:pt>
    <dgm:pt modelId="{973FFBA5-9A1C-49FE-8417-D082C47937BC}" type="parTrans" cxnId="{795D7DF6-F8C9-4696-9222-EFED0F874BAB}">
      <dgm:prSet/>
      <dgm:spPr/>
      <dgm:t>
        <a:bodyPr/>
        <a:lstStyle/>
        <a:p>
          <a:endParaRPr lang="en-US"/>
        </a:p>
      </dgm:t>
    </dgm:pt>
    <dgm:pt modelId="{B8596260-F93A-41F0-9870-3AC5904F3A53}" type="sibTrans" cxnId="{795D7DF6-F8C9-4696-9222-EFED0F874BAB}">
      <dgm:prSet/>
      <dgm:spPr/>
      <dgm:t>
        <a:bodyPr/>
        <a:lstStyle/>
        <a:p>
          <a:endParaRPr lang="en-US"/>
        </a:p>
      </dgm:t>
    </dgm:pt>
    <dgm:pt modelId="{75A8D321-C019-4712-A032-29634847A42F}">
      <dgm:prSet/>
      <dgm:spPr/>
      <dgm:t>
        <a:bodyPr/>
        <a:lstStyle/>
        <a:p>
          <a:r>
            <a:rPr lang="en-US"/>
            <a:t>SuccessRate vs. OrbitType</a:t>
          </a:r>
        </a:p>
      </dgm:t>
    </dgm:pt>
    <dgm:pt modelId="{FB206650-78F3-4CC5-A766-2F578A5588BC}" type="parTrans" cxnId="{92FE7EFC-6C9A-41D0-B54B-3E17E61833DA}">
      <dgm:prSet/>
      <dgm:spPr/>
      <dgm:t>
        <a:bodyPr/>
        <a:lstStyle/>
        <a:p>
          <a:endParaRPr lang="en-US"/>
        </a:p>
      </dgm:t>
    </dgm:pt>
    <dgm:pt modelId="{7AD46D4A-8B74-4BB3-957B-BBAD5DB64653}" type="sibTrans" cxnId="{92FE7EFC-6C9A-41D0-B54B-3E17E61833DA}">
      <dgm:prSet/>
      <dgm:spPr/>
      <dgm:t>
        <a:bodyPr/>
        <a:lstStyle/>
        <a:p>
          <a:endParaRPr lang="en-US"/>
        </a:p>
      </dgm:t>
    </dgm:pt>
    <dgm:pt modelId="{F59CCB66-8CFD-4621-85D0-5A15E0984C40}">
      <dgm:prSet/>
      <dgm:spPr/>
      <dgm:t>
        <a:bodyPr/>
        <a:lstStyle/>
        <a:p>
          <a:r>
            <a:rPr lang="en-US"/>
            <a:t>Line Chart</a:t>
          </a:r>
        </a:p>
      </dgm:t>
    </dgm:pt>
    <dgm:pt modelId="{4FC20FC5-92B3-48D2-8714-9A02A06A3C48}" type="parTrans" cxnId="{356D324A-45A3-4A94-B2A9-091A42275DB6}">
      <dgm:prSet/>
      <dgm:spPr/>
      <dgm:t>
        <a:bodyPr/>
        <a:lstStyle/>
        <a:p>
          <a:endParaRPr lang="en-US"/>
        </a:p>
      </dgm:t>
    </dgm:pt>
    <dgm:pt modelId="{2591B5A0-F55E-454B-8495-4510D27187B3}" type="sibTrans" cxnId="{356D324A-45A3-4A94-B2A9-091A42275DB6}">
      <dgm:prSet/>
      <dgm:spPr/>
      <dgm:t>
        <a:bodyPr/>
        <a:lstStyle/>
        <a:p>
          <a:endParaRPr lang="en-US"/>
        </a:p>
      </dgm:t>
    </dgm:pt>
    <dgm:pt modelId="{445E67C9-1EE5-49BF-A518-889EB9FB10CB}">
      <dgm:prSet/>
      <dgm:spPr/>
      <dgm:t>
        <a:bodyPr/>
        <a:lstStyle/>
        <a:p>
          <a:r>
            <a:rPr lang="en-US"/>
            <a:t>This plot displays trends and continuous changes in data over a chronological period.</a:t>
          </a:r>
        </a:p>
      </dgm:t>
    </dgm:pt>
    <dgm:pt modelId="{92977E18-B571-4532-87E6-7A99A866FBF6}" type="parTrans" cxnId="{BB9BCF9A-B61A-43D6-9744-368E115C9325}">
      <dgm:prSet/>
      <dgm:spPr/>
      <dgm:t>
        <a:bodyPr/>
        <a:lstStyle/>
        <a:p>
          <a:endParaRPr lang="en-US"/>
        </a:p>
      </dgm:t>
    </dgm:pt>
    <dgm:pt modelId="{B7897DF9-7F77-4A8A-AC00-A7F804755D95}" type="sibTrans" cxnId="{BB9BCF9A-B61A-43D6-9744-368E115C9325}">
      <dgm:prSet/>
      <dgm:spPr/>
      <dgm:t>
        <a:bodyPr/>
        <a:lstStyle/>
        <a:p>
          <a:endParaRPr lang="en-US"/>
        </a:p>
      </dgm:t>
    </dgm:pt>
    <dgm:pt modelId="{95FC158F-07D3-4B3A-9F35-70FF74163F81}">
      <dgm:prSet/>
      <dgm:spPr/>
      <dgm:t>
        <a:bodyPr/>
        <a:lstStyle/>
        <a:p>
          <a:r>
            <a:rPr lang="en-US"/>
            <a:t>Yearly Launch Success Trend</a:t>
          </a:r>
        </a:p>
      </dgm:t>
    </dgm:pt>
    <dgm:pt modelId="{2ABD2FFE-A3A9-4064-A676-69E764C3285F}" type="parTrans" cxnId="{B9FFA58B-00B8-433F-9314-9E971D0E30FA}">
      <dgm:prSet/>
      <dgm:spPr/>
      <dgm:t>
        <a:bodyPr/>
        <a:lstStyle/>
        <a:p>
          <a:endParaRPr lang="en-US"/>
        </a:p>
      </dgm:t>
    </dgm:pt>
    <dgm:pt modelId="{4B5318FC-7482-485E-9310-099217CD5F48}" type="sibTrans" cxnId="{B9FFA58B-00B8-433F-9314-9E971D0E30FA}">
      <dgm:prSet/>
      <dgm:spPr/>
      <dgm:t>
        <a:bodyPr/>
        <a:lstStyle/>
        <a:p>
          <a:endParaRPr lang="en-US"/>
        </a:p>
      </dgm:t>
    </dgm:pt>
    <dgm:pt modelId="{28545C67-A55B-43ED-88A6-8F0954CB4636}" type="pres">
      <dgm:prSet presAssocID="{5C10BBCB-8375-4257-ABD2-BF055FD718F6}" presName="root" presStyleCnt="0">
        <dgm:presLayoutVars>
          <dgm:dir/>
          <dgm:resizeHandles val="exact"/>
        </dgm:presLayoutVars>
      </dgm:prSet>
      <dgm:spPr/>
    </dgm:pt>
    <dgm:pt modelId="{C1E358E3-1C1E-40AB-9081-DCBCEF1F28BD}" type="pres">
      <dgm:prSet presAssocID="{54892C3D-70BF-4388-BB2E-68FED6787FD7}" presName="compNode" presStyleCnt="0"/>
      <dgm:spPr/>
    </dgm:pt>
    <dgm:pt modelId="{EDC6B7D7-79C3-457C-AAD3-90334DE9C0D5}" type="pres">
      <dgm:prSet presAssocID="{54892C3D-70BF-4388-BB2E-68FED6787FD7}" presName="bgRect" presStyleLbl="bgShp" presStyleIdx="0" presStyleCnt="4"/>
      <dgm:spPr/>
    </dgm:pt>
    <dgm:pt modelId="{F7374B8D-00E0-4675-A7B8-07E3F35CFAB6}" type="pres">
      <dgm:prSet presAssocID="{54892C3D-70BF-4388-BB2E-68FED6787FD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e chart"/>
        </a:ext>
      </dgm:extLst>
    </dgm:pt>
    <dgm:pt modelId="{1F1307A3-C23C-4E75-8F8C-B191459E4156}" type="pres">
      <dgm:prSet presAssocID="{54892C3D-70BF-4388-BB2E-68FED6787FD7}" presName="spaceRect" presStyleCnt="0"/>
      <dgm:spPr/>
    </dgm:pt>
    <dgm:pt modelId="{3FB47847-67A0-4BEA-9565-E11A58AD6BF1}" type="pres">
      <dgm:prSet presAssocID="{54892C3D-70BF-4388-BB2E-68FED6787FD7}" presName="parTx" presStyleLbl="revTx" presStyleIdx="0" presStyleCnt="7">
        <dgm:presLayoutVars>
          <dgm:chMax val="0"/>
          <dgm:chPref val="0"/>
        </dgm:presLayoutVars>
      </dgm:prSet>
      <dgm:spPr/>
    </dgm:pt>
    <dgm:pt modelId="{AB82BADA-7291-4839-85EB-0A5A1E213E16}" type="pres">
      <dgm:prSet presAssocID="{207C0ED5-16EA-417A-BEE3-67BB0DE0BB65}" presName="sibTrans" presStyleCnt="0"/>
      <dgm:spPr/>
    </dgm:pt>
    <dgm:pt modelId="{4E19D589-7C3D-42F1-ACFF-13E94F3EB5C7}" type="pres">
      <dgm:prSet presAssocID="{BBC4CE6C-8565-4385-869A-C301BA3B917D}" presName="compNode" presStyleCnt="0"/>
      <dgm:spPr/>
    </dgm:pt>
    <dgm:pt modelId="{4264A15D-8226-4AA8-AE8C-95D60B530244}" type="pres">
      <dgm:prSet presAssocID="{BBC4CE6C-8565-4385-869A-C301BA3B917D}" presName="bgRect" presStyleLbl="bgShp" presStyleIdx="1" presStyleCnt="4"/>
      <dgm:spPr/>
    </dgm:pt>
    <dgm:pt modelId="{09A56275-C0BF-4231-B4CF-3F127080430A}" type="pres">
      <dgm:prSet presAssocID="{BBC4CE6C-8565-4385-869A-C301BA3B917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510DD9E7-952E-4636-855F-A189F6B5B8D6}" type="pres">
      <dgm:prSet presAssocID="{BBC4CE6C-8565-4385-869A-C301BA3B917D}" presName="spaceRect" presStyleCnt="0"/>
      <dgm:spPr/>
    </dgm:pt>
    <dgm:pt modelId="{04610BA6-0FB4-4B6E-AF93-B8DCE8232A81}" type="pres">
      <dgm:prSet presAssocID="{BBC4CE6C-8565-4385-869A-C301BA3B917D}" presName="parTx" presStyleLbl="revTx" presStyleIdx="1" presStyleCnt="7">
        <dgm:presLayoutVars>
          <dgm:chMax val="0"/>
          <dgm:chPref val="0"/>
        </dgm:presLayoutVars>
      </dgm:prSet>
      <dgm:spPr/>
    </dgm:pt>
    <dgm:pt modelId="{7B296D31-DEBF-4849-ABB9-86C6A83A8C39}" type="pres">
      <dgm:prSet presAssocID="{BBC4CE6C-8565-4385-869A-C301BA3B917D}" presName="desTx" presStyleLbl="revTx" presStyleIdx="2" presStyleCnt="7">
        <dgm:presLayoutVars/>
      </dgm:prSet>
      <dgm:spPr/>
    </dgm:pt>
    <dgm:pt modelId="{AA01AA62-41D1-42B1-A4A2-00716963868F}" type="pres">
      <dgm:prSet presAssocID="{994A94C0-7842-4621-B273-B8AC1BA5926D}" presName="sibTrans" presStyleCnt="0"/>
      <dgm:spPr/>
    </dgm:pt>
    <dgm:pt modelId="{CA7DC1D0-07E1-4B45-B979-2504A58D1CF2}" type="pres">
      <dgm:prSet presAssocID="{8ABC668C-FCF1-488B-A374-EEA20960AA87}" presName="compNode" presStyleCnt="0"/>
      <dgm:spPr/>
    </dgm:pt>
    <dgm:pt modelId="{09857D2C-8B1D-4B81-A080-D974B77714B7}" type="pres">
      <dgm:prSet presAssocID="{8ABC668C-FCF1-488B-A374-EEA20960AA87}" presName="bgRect" presStyleLbl="bgShp" presStyleIdx="2" presStyleCnt="4"/>
      <dgm:spPr/>
    </dgm:pt>
    <dgm:pt modelId="{7A4DFD83-E004-4946-A850-709BBC727C6F}" type="pres">
      <dgm:prSet presAssocID="{8ABC668C-FCF1-488B-A374-EEA20960AA8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7EF46585-85EF-491F-A76F-EFBF97DCC875}" type="pres">
      <dgm:prSet presAssocID="{8ABC668C-FCF1-488B-A374-EEA20960AA87}" presName="spaceRect" presStyleCnt="0"/>
      <dgm:spPr/>
    </dgm:pt>
    <dgm:pt modelId="{5197160A-A984-442F-B86C-4EBB8FB4B2AF}" type="pres">
      <dgm:prSet presAssocID="{8ABC668C-FCF1-488B-A374-EEA20960AA87}" presName="parTx" presStyleLbl="revTx" presStyleIdx="3" presStyleCnt="7">
        <dgm:presLayoutVars>
          <dgm:chMax val="0"/>
          <dgm:chPref val="0"/>
        </dgm:presLayoutVars>
      </dgm:prSet>
      <dgm:spPr/>
    </dgm:pt>
    <dgm:pt modelId="{6949D222-C523-4887-B5F8-C266D73144A6}" type="pres">
      <dgm:prSet presAssocID="{8ABC668C-FCF1-488B-A374-EEA20960AA87}" presName="desTx" presStyleLbl="revTx" presStyleIdx="4" presStyleCnt="7">
        <dgm:presLayoutVars/>
      </dgm:prSet>
      <dgm:spPr/>
    </dgm:pt>
    <dgm:pt modelId="{73D81250-5B9A-4A17-9DBE-94C954964105}" type="pres">
      <dgm:prSet presAssocID="{ED5BBF88-99F1-4DD6-B425-FF376B728369}" presName="sibTrans" presStyleCnt="0"/>
      <dgm:spPr/>
    </dgm:pt>
    <dgm:pt modelId="{16366002-ACCC-4A7C-8C76-45AFD18A940D}" type="pres">
      <dgm:prSet presAssocID="{F59CCB66-8CFD-4621-85D0-5A15E0984C40}" presName="compNode" presStyleCnt="0"/>
      <dgm:spPr/>
    </dgm:pt>
    <dgm:pt modelId="{323B7CAE-3A87-433F-8796-E3E3AAB50CE4}" type="pres">
      <dgm:prSet presAssocID="{F59CCB66-8CFD-4621-85D0-5A15E0984C40}" presName="bgRect" presStyleLbl="bgShp" presStyleIdx="3" presStyleCnt="4"/>
      <dgm:spPr/>
    </dgm:pt>
    <dgm:pt modelId="{CD0FBAB4-1BF8-42EB-8EA2-93163F70338C}" type="pres">
      <dgm:prSet presAssocID="{F59CCB66-8CFD-4621-85D0-5A15E0984C40}"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pward trend with solid fill"/>
        </a:ext>
      </dgm:extLst>
    </dgm:pt>
    <dgm:pt modelId="{FC30F271-6C50-4A17-9C06-87F8185EB62F}" type="pres">
      <dgm:prSet presAssocID="{F59CCB66-8CFD-4621-85D0-5A15E0984C40}" presName="spaceRect" presStyleCnt="0"/>
      <dgm:spPr/>
    </dgm:pt>
    <dgm:pt modelId="{5DBE4CE6-34B7-4E87-A10C-6C3EDC2E2DB3}" type="pres">
      <dgm:prSet presAssocID="{F59CCB66-8CFD-4621-85D0-5A15E0984C40}" presName="parTx" presStyleLbl="revTx" presStyleIdx="5" presStyleCnt="7">
        <dgm:presLayoutVars>
          <dgm:chMax val="0"/>
          <dgm:chPref val="0"/>
        </dgm:presLayoutVars>
      </dgm:prSet>
      <dgm:spPr/>
    </dgm:pt>
    <dgm:pt modelId="{A2295648-9A82-4D49-B608-85A5AC1B8EE7}" type="pres">
      <dgm:prSet presAssocID="{F59CCB66-8CFD-4621-85D0-5A15E0984C40}" presName="desTx" presStyleLbl="revTx" presStyleIdx="6" presStyleCnt="7">
        <dgm:presLayoutVars/>
      </dgm:prSet>
      <dgm:spPr/>
    </dgm:pt>
  </dgm:ptLst>
  <dgm:cxnLst>
    <dgm:cxn modelId="{0911D72E-A3A0-4CA7-A084-FC92464EA147}" srcId="{5C10BBCB-8375-4257-ABD2-BF055FD718F6}" destId="{8ABC668C-FCF1-488B-A374-EEA20960AA87}" srcOrd="2" destOrd="0" parTransId="{35E723E9-842E-49C7-BD97-FE5BEB25D0AA}" sibTransId="{ED5BBF88-99F1-4DD6-B425-FF376B728369}"/>
    <dgm:cxn modelId="{741F6C32-8B5E-4BE2-9A78-DC3A30E231A7}" srcId="{E0DCA620-6D2A-4DFC-89D0-7A65F567357A}" destId="{3B1DA9D3-D643-4AD8-86A1-C8CEF9DB9A78}" srcOrd="0" destOrd="0" parTransId="{02D3771D-B82F-4BF7-A405-621F6639300B}" sibTransId="{D187B6F4-6473-435C-8D47-EA192F3AA4AE}"/>
    <dgm:cxn modelId="{D6CCD932-BC86-4BF8-A5D7-E6464E75CCCC}" srcId="{5C10BBCB-8375-4257-ABD2-BF055FD718F6}" destId="{BBC4CE6C-8565-4385-869A-C301BA3B917D}" srcOrd="1" destOrd="0" parTransId="{33BAD2AB-6EE7-4E0D-8623-BE5FC9CB50FB}" sibTransId="{994A94C0-7842-4621-B273-B8AC1BA5926D}"/>
    <dgm:cxn modelId="{E1BB8137-D3A0-4C76-97A1-D9B01F5008E6}" type="presOf" srcId="{3B1DA9D3-D643-4AD8-86A1-C8CEF9DB9A78}" destId="{7B296D31-DEBF-4849-ABB9-86C6A83A8C39}" srcOrd="0" destOrd="1" presId="urn:microsoft.com/office/officeart/2018/2/layout/IconVerticalSolidList"/>
    <dgm:cxn modelId="{61C2B561-B98C-4BBF-B55A-28691E854820}" srcId="{5C10BBCB-8375-4257-ABD2-BF055FD718F6}" destId="{54892C3D-70BF-4388-BB2E-68FED6787FD7}" srcOrd="0" destOrd="0" parTransId="{309847DB-B57F-4581-8641-F2449014EFD2}" sibTransId="{207C0ED5-16EA-417A-BEE3-67BB0DE0BB65}"/>
    <dgm:cxn modelId="{A031B747-F16E-4FBA-9EE4-2A8805697FB5}" type="presOf" srcId="{54892C3D-70BF-4388-BB2E-68FED6787FD7}" destId="{3FB47847-67A0-4BEA-9565-E11A58AD6BF1}" srcOrd="0" destOrd="0" presId="urn:microsoft.com/office/officeart/2018/2/layout/IconVerticalSolidList"/>
    <dgm:cxn modelId="{356D324A-45A3-4A94-B2A9-091A42275DB6}" srcId="{5C10BBCB-8375-4257-ABD2-BF055FD718F6}" destId="{F59CCB66-8CFD-4621-85D0-5A15E0984C40}" srcOrd="3" destOrd="0" parTransId="{4FC20FC5-92B3-48D2-8714-9A02A06A3C48}" sibTransId="{2591B5A0-F55E-454B-8495-4510D27187B3}"/>
    <dgm:cxn modelId="{A3AAAA52-8D7F-49F1-AD2E-F25FBBC685DC}" type="presOf" srcId="{F59CCB66-8CFD-4621-85D0-5A15E0984C40}" destId="{5DBE4CE6-34B7-4E87-A10C-6C3EDC2E2DB3}" srcOrd="0" destOrd="0" presId="urn:microsoft.com/office/officeart/2018/2/layout/IconVerticalSolidList"/>
    <dgm:cxn modelId="{B9FFA58B-00B8-433F-9314-9E971D0E30FA}" srcId="{445E67C9-1EE5-49BF-A518-889EB9FB10CB}" destId="{95FC158F-07D3-4B3A-9F35-70FF74163F81}" srcOrd="0" destOrd="0" parTransId="{2ABD2FFE-A3A9-4064-A676-69E764C3285F}" sibTransId="{4B5318FC-7482-485E-9310-099217CD5F48}"/>
    <dgm:cxn modelId="{BB9BCF9A-B61A-43D6-9744-368E115C9325}" srcId="{F59CCB66-8CFD-4621-85D0-5A15E0984C40}" destId="{445E67C9-1EE5-49BF-A518-889EB9FB10CB}" srcOrd="0" destOrd="0" parTransId="{92977E18-B571-4532-87E6-7A99A866FBF6}" sibTransId="{B7897DF9-7F77-4A8A-AC00-A7F804755D95}"/>
    <dgm:cxn modelId="{F2BDB4A0-2F47-49EB-9B68-346EBEF506FE}" type="presOf" srcId="{E0DCA620-6D2A-4DFC-89D0-7A65F567357A}" destId="{7B296D31-DEBF-4849-ABB9-86C6A83A8C39}" srcOrd="0" destOrd="0" presId="urn:microsoft.com/office/officeart/2018/2/layout/IconVerticalSolidList"/>
    <dgm:cxn modelId="{C0D68EB5-FC64-48D5-9086-C2FDC27D2266}" type="presOf" srcId="{5C10BBCB-8375-4257-ABD2-BF055FD718F6}" destId="{28545C67-A55B-43ED-88A6-8F0954CB4636}" srcOrd="0" destOrd="0" presId="urn:microsoft.com/office/officeart/2018/2/layout/IconVerticalSolidList"/>
    <dgm:cxn modelId="{69AFFABA-584F-44D8-9C6F-F78ED7556EB8}" type="presOf" srcId="{75A8D321-C019-4712-A032-29634847A42F}" destId="{6949D222-C523-4887-B5F8-C266D73144A6}" srcOrd="0" destOrd="1" presId="urn:microsoft.com/office/officeart/2018/2/layout/IconVerticalSolidList"/>
    <dgm:cxn modelId="{0F3A18BE-90E1-4AA9-8FC1-AC12D4E4F854}" type="presOf" srcId="{445E67C9-1EE5-49BF-A518-889EB9FB10CB}" destId="{A2295648-9A82-4D49-B608-85A5AC1B8EE7}" srcOrd="0" destOrd="0" presId="urn:microsoft.com/office/officeart/2018/2/layout/IconVerticalSolidList"/>
    <dgm:cxn modelId="{E537F1C8-C855-403B-A5B0-681E32C4BC63}" type="presOf" srcId="{95FC158F-07D3-4B3A-9F35-70FF74163F81}" destId="{A2295648-9A82-4D49-B608-85A5AC1B8EE7}" srcOrd="0" destOrd="1" presId="urn:microsoft.com/office/officeart/2018/2/layout/IconVerticalSolidList"/>
    <dgm:cxn modelId="{F4A60BDC-09DC-42C6-BD03-23F1DBBC1AEC}" type="presOf" srcId="{8ABC668C-FCF1-488B-A374-EEA20960AA87}" destId="{5197160A-A984-442F-B86C-4EBB8FB4B2AF}" srcOrd="0" destOrd="0" presId="urn:microsoft.com/office/officeart/2018/2/layout/IconVerticalSolidList"/>
    <dgm:cxn modelId="{B1AF74EC-4770-46FB-A331-6B8B1DE9B295}" srcId="{BBC4CE6C-8565-4385-869A-C301BA3B917D}" destId="{E0DCA620-6D2A-4DFC-89D0-7A65F567357A}" srcOrd="0" destOrd="0" parTransId="{CB914CB8-366C-4A1E-95B5-8FF843E0C147}" sibTransId="{E2124A0B-3F5A-4AFE-A312-6C55ED6FC283}"/>
    <dgm:cxn modelId="{6B39E6F1-C7A1-4C31-A13E-5E906096056F}" type="presOf" srcId="{21BECE31-F5DB-4830-9012-04B94C05B075}" destId="{6949D222-C523-4887-B5F8-C266D73144A6}" srcOrd="0" destOrd="0" presId="urn:microsoft.com/office/officeart/2018/2/layout/IconVerticalSolidList"/>
    <dgm:cxn modelId="{D1C905F5-92A9-4C72-9E2B-AB65C1E881B0}" type="presOf" srcId="{BBC4CE6C-8565-4385-869A-C301BA3B917D}" destId="{04610BA6-0FB4-4B6E-AF93-B8DCE8232A81}" srcOrd="0" destOrd="0" presId="urn:microsoft.com/office/officeart/2018/2/layout/IconVerticalSolidList"/>
    <dgm:cxn modelId="{795D7DF6-F8C9-4696-9222-EFED0F874BAB}" srcId="{8ABC668C-FCF1-488B-A374-EEA20960AA87}" destId="{21BECE31-F5DB-4830-9012-04B94C05B075}" srcOrd="0" destOrd="0" parTransId="{973FFBA5-9A1C-49FE-8417-D082C47937BC}" sibTransId="{B8596260-F93A-41F0-9870-3AC5904F3A53}"/>
    <dgm:cxn modelId="{92FE7EFC-6C9A-41D0-B54B-3E17E61833DA}" srcId="{21BECE31-F5DB-4830-9012-04B94C05B075}" destId="{75A8D321-C019-4712-A032-29634847A42F}" srcOrd="0" destOrd="0" parTransId="{FB206650-78F3-4CC5-A766-2F578A5588BC}" sibTransId="{7AD46D4A-8B74-4BB3-957B-BBAD5DB64653}"/>
    <dgm:cxn modelId="{631E5662-78C5-4D50-B60D-B5277D5FDD1C}" type="presParOf" srcId="{28545C67-A55B-43ED-88A6-8F0954CB4636}" destId="{C1E358E3-1C1E-40AB-9081-DCBCEF1F28BD}" srcOrd="0" destOrd="0" presId="urn:microsoft.com/office/officeart/2018/2/layout/IconVerticalSolidList"/>
    <dgm:cxn modelId="{1846D37D-4BA9-4058-A479-F29D898EBFFC}" type="presParOf" srcId="{C1E358E3-1C1E-40AB-9081-DCBCEF1F28BD}" destId="{EDC6B7D7-79C3-457C-AAD3-90334DE9C0D5}" srcOrd="0" destOrd="0" presId="urn:microsoft.com/office/officeart/2018/2/layout/IconVerticalSolidList"/>
    <dgm:cxn modelId="{E6C53261-1056-40A9-B06A-D1A40168B900}" type="presParOf" srcId="{C1E358E3-1C1E-40AB-9081-DCBCEF1F28BD}" destId="{F7374B8D-00E0-4675-A7B8-07E3F35CFAB6}" srcOrd="1" destOrd="0" presId="urn:microsoft.com/office/officeart/2018/2/layout/IconVerticalSolidList"/>
    <dgm:cxn modelId="{697BD98D-887A-44B3-AD65-EA5CC0731DAF}" type="presParOf" srcId="{C1E358E3-1C1E-40AB-9081-DCBCEF1F28BD}" destId="{1F1307A3-C23C-4E75-8F8C-B191459E4156}" srcOrd="2" destOrd="0" presId="urn:microsoft.com/office/officeart/2018/2/layout/IconVerticalSolidList"/>
    <dgm:cxn modelId="{0FE3EC3B-6DF1-408A-B40B-12CC2F7EC95A}" type="presParOf" srcId="{C1E358E3-1C1E-40AB-9081-DCBCEF1F28BD}" destId="{3FB47847-67A0-4BEA-9565-E11A58AD6BF1}" srcOrd="3" destOrd="0" presId="urn:microsoft.com/office/officeart/2018/2/layout/IconVerticalSolidList"/>
    <dgm:cxn modelId="{59FC9C21-22D7-40A0-8D17-8484FDA0AE45}" type="presParOf" srcId="{28545C67-A55B-43ED-88A6-8F0954CB4636}" destId="{AB82BADA-7291-4839-85EB-0A5A1E213E16}" srcOrd="1" destOrd="0" presId="urn:microsoft.com/office/officeart/2018/2/layout/IconVerticalSolidList"/>
    <dgm:cxn modelId="{0C023340-12E3-40C8-8697-4B86820F6AEC}" type="presParOf" srcId="{28545C67-A55B-43ED-88A6-8F0954CB4636}" destId="{4E19D589-7C3D-42F1-ACFF-13E94F3EB5C7}" srcOrd="2" destOrd="0" presId="urn:microsoft.com/office/officeart/2018/2/layout/IconVerticalSolidList"/>
    <dgm:cxn modelId="{A57A9884-329B-43E7-A785-595D45C4EFDE}" type="presParOf" srcId="{4E19D589-7C3D-42F1-ACFF-13E94F3EB5C7}" destId="{4264A15D-8226-4AA8-AE8C-95D60B530244}" srcOrd="0" destOrd="0" presId="urn:microsoft.com/office/officeart/2018/2/layout/IconVerticalSolidList"/>
    <dgm:cxn modelId="{3D155E57-147A-4610-B597-CE18DC567D06}" type="presParOf" srcId="{4E19D589-7C3D-42F1-ACFF-13E94F3EB5C7}" destId="{09A56275-C0BF-4231-B4CF-3F127080430A}" srcOrd="1" destOrd="0" presId="urn:microsoft.com/office/officeart/2018/2/layout/IconVerticalSolidList"/>
    <dgm:cxn modelId="{20E008D3-9A21-4D58-A0AC-D1F827EE711B}" type="presParOf" srcId="{4E19D589-7C3D-42F1-ACFF-13E94F3EB5C7}" destId="{510DD9E7-952E-4636-855F-A189F6B5B8D6}" srcOrd="2" destOrd="0" presId="urn:microsoft.com/office/officeart/2018/2/layout/IconVerticalSolidList"/>
    <dgm:cxn modelId="{E86AB912-7E85-4DBE-AE72-C328D3C9F8BC}" type="presParOf" srcId="{4E19D589-7C3D-42F1-ACFF-13E94F3EB5C7}" destId="{04610BA6-0FB4-4B6E-AF93-B8DCE8232A81}" srcOrd="3" destOrd="0" presId="urn:microsoft.com/office/officeart/2018/2/layout/IconVerticalSolidList"/>
    <dgm:cxn modelId="{E6CF5B77-3654-492E-BDB6-CDB96C175176}" type="presParOf" srcId="{4E19D589-7C3D-42F1-ACFF-13E94F3EB5C7}" destId="{7B296D31-DEBF-4849-ABB9-86C6A83A8C39}" srcOrd="4" destOrd="0" presId="urn:microsoft.com/office/officeart/2018/2/layout/IconVerticalSolidList"/>
    <dgm:cxn modelId="{2ADB3B5D-F8BF-4076-B87E-19AB8B6B16FE}" type="presParOf" srcId="{28545C67-A55B-43ED-88A6-8F0954CB4636}" destId="{AA01AA62-41D1-42B1-A4A2-00716963868F}" srcOrd="3" destOrd="0" presId="urn:microsoft.com/office/officeart/2018/2/layout/IconVerticalSolidList"/>
    <dgm:cxn modelId="{B25AD632-A829-48B2-B365-2DB8E4D447DA}" type="presParOf" srcId="{28545C67-A55B-43ED-88A6-8F0954CB4636}" destId="{CA7DC1D0-07E1-4B45-B979-2504A58D1CF2}" srcOrd="4" destOrd="0" presId="urn:microsoft.com/office/officeart/2018/2/layout/IconVerticalSolidList"/>
    <dgm:cxn modelId="{5D7EC005-333F-4E7E-88F2-CB879F0ABBB1}" type="presParOf" srcId="{CA7DC1D0-07E1-4B45-B979-2504A58D1CF2}" destId="{09857D2C-8B1D-4B81-A080-D974B77714B7}" srcOrd="0" destOrd="0" presId="urn:microsoft.com/office/officeart/2018/2/layout/IconVerticalSolidList"/>
    <dgm:cxn modelId="{00D852E8-FA86-4784-9B97-8750A0A80B0D}" type="presParOf" srcId="{CA7DC1D0-07E1-4B45-B979-2504A58D1CF2}" destId="{7A4DFD83-E004-4946-A850-709BBC727C6F}" srcOrd="1" destOrd="0" presId="urn:microsoft.com/office/officeart/2018/2/layout/IconVerticalSolidList"/>
    <dgm:cxn modelId="{2FA096D8-A1A0-46A2-9BE0-6CAE0E4C7254}" type="presParOf" srcId="{CA7DC1D0-07E1-4B45-B979-2504A58D1CF2}" destId="{7EF46585-85EF-491F-A76F-EFBF97DCC875}" srcOrd="2" destOrd="0" presId="urn:microsoft.com/office/officeart/2018/2/layout/IconVerticalSolidList"/>
    <dgm:cxn modelId="{45C4A871-8751-4C7D-A0DB-E27F53BBDBF5}" type="presParOf" srcId="{CA7DC1D0-07E1-4B45-B979-2504A58D1CF2}" destId="{5197160A-A984-442F-B86C-4EBB8FB4B2AF}" srcOrd="3" destOrd="0" presId="urn:microsoft.com/office/officeart/2018/2/layout/IconVerticalSolidList"/>
    <dgm:cxn modelId="{AF0E5A25-B514-4EF4-9244-E7725C78CA3A}" type="presParOf" srcId="{CA7DC1D0-07E1-4B45-B979-2504A58D1CF2}" destId="{6949D222-C523-4887-B5F8-C266D73144A6}" srcOrd="4" destOrd="0" presId="urn:microsoft.com/office/officeart/2018/2/layout/IconVerticalSolidList"/>
    <dgm:cxn modelId="{02F73D11-F23B-47BA-B5D5-AE89C58A5C33}" type="presParOf" srcId="{28545C67-A55B-43ED-88A6-8F0954CB4636}" destId="{73D81250-5B9A-4A17-9DBE-94C954964105}" srcOrd="5" destOrd="0" presId="urn:microsoft.com/office/officeart/2018/2/layout/IconVerticalSolidList"/>
    <dgm:cxn modelId="{FC21AC73-7D04-4CD0-B178-6FABA0F3B21F}" type="presParOf" srcId="{28545C67-A55B-43ED-88A6-8F0954CB4636}" destId="{16366002-ACCC-4A7C-8C76-45AFD18A940D}" srcOrd="6" destOrd="0" presId="urn:microsoft.com/office/officeart/2018/2/layout/IconVerticalSolidList"/>
    <dgm:cxn modelId="{629BB70D-9E8B-4633-9AA9-99327C5CE2FC}" type="presParOf" srcId="{16366002-ACCC-4A7C-8C76-45AFD18A940D}" destId="{323B7CAE-3A87-433F-8796-E3E3AAB50CE4}" srcOrd="0" destOrd="0" presId="urn:microsoft.com/office/officeart/2018/2/layout/IconVerticalSolidList"/>
    <dgm:cxn modelId="{9AE1908C-89E9-480C-A2A3-3A440E5F4B98}" type="presParOf" srcId="{16366002-ACCC-4A7C-8C76-45AFD18A940D}" destId="{CD0FBAB4-1BF8-42EB-8EA2-93163F70338C}" srcOrd="1" destOrd="0" presId="urn:microsoft.com/office/officeart/2018/2/layout/IconVerticalSolidList"/>
    <dgm:cxn modelId="{048D25F5-5572-4F1D-A091-120E00D92C9E}" type="presParOf" srcId="{16366002-ACCC-4A7C-8C76-45AFD18A940D}" destId="{FC30F271-6C50-4A17-9C06-87F8185EB62F}" srcOrd="2" destOrd="0" presId="urn:microsoft.com/office/officeart/2018/2/layout/IconVerticalSolidList"/>
    <dgm:cxn modelId="{73B4CF12-7DD7-4FCD-A3AB-1C8491726209}" type="presParOf" srcId="{16366002-ACCC-4A7C-8C76-45AFD18A940D}" destId="{5DBE4CE6-34B7-4E87-A10C-6C3EDC2E2DB3}" srcOrd="3" destOrd="0" presId="urn:microsoft.com/office/officeart/2018/2/layout/IconVerticalSolidList"/>
    <dgm:cxn modelId="{D7183F42-DE8F-446D-9574-65C98A78335A}" type="presParOf" srcId="{16366002-ACCC-4A7C-8C76-45AFD18A940D}" destId="{A2295648-9A82-4D49-B608-85A5AC1B8EE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33AB0-636B-4CE3-ABDE-2DF326DA27CC}">
      <dsp:nvSpPr>
        <dsp:cNvPr id="0" name=""/>
        <dsp:cNvSpPr/>
      </dsp:nvSpPr>
      <dsp:spPr>
        <a:xfrm>
          <a:off x="627750" y="372705"/>
          <a:ext cx="670359" cy="670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BF2A2-1810-4AE9-B2B6-8C749E972DF2}">
      <dsp:nvSpPr>
        <dsp:cNvPr id="0" name=""/>
        <dsp:cNvSpPr/>
      </dsp:nvSpPr>
      <dsp:spPr>
        <a:xfrm>
          <a:off x="5273" y="1191302"/>
          <a:ext cx="1915312" cy="653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collection methodology:</a:t>
          </a:r>
        </a:p>
      </dsp:txBody>
      <dsp:txXfrm>
        <a:off x="5273" y="1191302"/>
        <a:ext cx="1915312" cy="653011"/>
      </dsp:txXfrm>
    </dsp:sp>
    <dsp:sp modelId="{799579E9-9027-470C-AD61-DA421BB9A148}">
      <dsp:nvSpPr>
        <dsp:cNvPr id="0" name=""/>
        <dsp:cNvSpPr/>
      </dsp:nvSpPr>
      <dsp:spPr>
        <a:xfrm>
          <a:off x="5273" y="1913261"/>
          <a:ext cx="1915312" cy="1906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Using SpaceX Rest API</a:t>
          </a:r>
        </a:p>
        <a:p>
          <a:pPr marL="0" lvl="0" indent="0" algn="ctr" defTabSz="488950">
            <a:lnSpc>
              <a:spcPct val="100000"/>
            </a:lnSpc>
            <a:spcBef>
              <a:spcPct val="0"/>
            </a:spcBef>
            <a:spcAft>
              <a:spcPct val="35000"/>
            </a:spcAft>
            <a:buNone/>
          </a:pPr>
          <a:r>
            <a:rPr lang="en-US" sz="1100" kern="1200"/>
            <a:t>Using Publicly available data from Wikipedia (Webscrapped)</a:t>
          </a:r>
        </a:p>
      </dsp:txBody>
      <dsp:txXfrm>
        <a:off x="5273" y="1913261"/>
        <a:ext cx="1915312" cy="1906838"/>
      </dsp:txXfrm>
    </dsp:sp>
    <dsp:sp modelId="{9FAFABE1-FC6F-45F7-821D-9E839D5574EF}">
      <dsp:nvSpPr>
        <dsp:cNvPr id="0" name=""/>
        <dsp:cNvSpPr/>
      </dsp:nvSpPr>
      <dsp:spPr>
        <a:xfrm>
          <a:off x="2878242" y="372705"/>
          <a:ext cx="670359" cy="670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415199-A9F3-4080-93F2-98A2C94691BA}">
      <dsp:nvSpPr>
        <dsp:cNvPr id="0" name=""/>
        <dsp:cNvSpPr/>
      </dsp:nvSpPr>
      <dsp:spPr>
        <a:xfrm>
          <a:off x="2255766" y="1191302"/>
          <a:ext cx="1915312" cy="653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Perform data wrangling</a:t>
          </a:r>
        </a:p>
      </dsp:txBody>
      <dsp:txXfrm>
        <a:off x="2255766" y="1191302"/>
        <a:ext cx="1915312" cy="653011"/>
      </dsp:txXfrm>
    </dsp:sp>
    <dsp:sp modelId="{22C23B4D-200E-42ED-8980-C46F58C4117C}">
      <dsp:nvSpPr>
        <dsp:cNvPr id="0" name=""/>
        <dsp:cNvSpPr/>
      </dsp:nvSpPr>
      <dsp:spPr>
        <a:xfrm>
          <a:off x="2255766" y="1913261"/>
          <a:ext cx="1915312" cy="1906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Filtering the necessary data</a:t>
          </a:r>
        </a:p>
        <a:p>
          <a:pPr marL="0" lvl="0" indent="0" algn="ctr" defTabSz="488950">
            <a:lnSpc>
              <a:spcPct val="100000"/>
            </a:lnSpc>
            <a:spcBef>
              <a:spcPct val="0"/>
            </a:spcBef>
            <a:spcAft>
              <a:spcPct val="35000"/>
            </a:spcAft>
            <a:buNone/>
          </a:pPr>
          <a:r>
            <a:rPr lang="en-US" sz="1100" kern="1200"/>
            <a:t>Impute missing data</a:t>
          </a:r>
        </a:p>
      </dsp:txBody>
      <dsp:txXfrm>
        <a:off x="2255766" y="1913261"/>
        <a:ext cx="1915312" cy="1906838"/>
      </dsp:txXfrm>
    </dsp:sp>
    <dsp:sp modelId="{9DB9AD44-58ED-40FB-95B0-35711B336D62}">
      <dsp:nvSpPr>
        <dsp:cNvPr id="0" name=""/>
        <dsp:cNvSpPr/>
      </dsp:nvSpPr>
      <dsp:spPr>
        <a:xfrm>
          <a:off x="5128734" y="372705"/>
          <a:ext cx="670359" cy="670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94AF2A-E9DB-4305-A297-29FA2079E1ED}">
      <dsp:nvSpPr>
        <dsp:cNvPr id="0" name=""/>
        <dsp:cNvSpPr/>
      </dsp:nvSpPr>
      <dsp:spPr>
        <a:xfrm>
          <a:off x="4506258" y="1191302"/>
          <a:ext cx="1915312" cy="653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Perform exploratory data analysis (EDA) using visualization and SQL</a:t>
          </a:r>
        </a:p>
      </dsp:txBody>
      <dsp:txXfrm>
        <a:off x="4506258" y="1191302"/>
        <a:ext cx="1915312" cy="653011"/>
      </dsp:txXfrm>
    </dsp:sp>
    <dsp:sp modelId="{2009512A-D5C0-4343-BF80-9C1373A21864}">
      <dsp:nvSpPr>
        <dsp:cNvPr id="0" name=""/>
        <dsp:cNvSpPr/>
      </dsp:nvSpPr>
      <dsp:spPr>
        <a:xfrm>
          <a:off x="4506258" y="1913261"/>
          <a:ext cx="1915312" cy="1906838"/>
        </a:xfrm>
        <a:prstGeom prst="rect">
          <a:avLst/>
        </a:prstGeom>
        <a:noFill/>
        <a:ln>
          <a:noFill/>
        </a:ln>
        <a:effectLst/>
      </dsp:spPr>
      <dsp:style>
        <a:lnRef idx="0">
          <a:scrgbClr r="0" g="0" b="0"/>
        </a:lnRef>
        <a:fillRef idx="0">
          <a:scrgbClr r="0" g="0" b="0"/>
        </a:fillRef>
        <a:effectRef idx="0">
          <a:scrgbClr r="0" g="0" b="0"/>
        </a:effectRef>
        <a:fontRef idx="minor"/>
      </dsp:style>
    </dsp:sp>
    <dsp:sp modelId="{E888D0D6-8FDC-411E-A3CF-97107D61A18A}">
      <dsp:nvSpPr>
        <dsp:cNvPr id="0" name=""/>
        <dsp:cNvSpPr/>
      </dsp:nvSpPr>
      <dsp:spPr>
        <a:xfrm>
          <a:off x="7379227" y="372705"/>
          <a:ext cx="670359" cy="670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0E5208-C2B2-4D7E-921B-2E620D5B077C}">
      <dsp:nvSpPr>
        <dsp:cNvPr id="0" name=""/>
        <dsp:cNvSpPr/>
      </dsp:nvSpPr>
      <dsp:spPr>
        <a:xfrm>
          <a:off x="6756750" y="1191302"/>
          <a:ext cx="1915312" cy="653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Perform interactive visual analytics using Folium and Plotly Dash</a:t>
          </a:r>
        </a:p>
      </dsp:txBody>
      <dsp:txXfrm>
        <a:off x="6756750" y="1191302"/>
        <a:ext cx="1915312" cy="653011"/>
      </dsp:txXfrm>
    </dsp:sp>
    <dsp:sp modelId="{7ADC8C88-62AC-4078-B51C-FC27E0D7D95E}">
      <dsp:nvSpPr>
        <dsp:cNvPr id="0" name=""/>
        <dsp:cNvSpPr/>
      </dsp:nvSpPr>
      <dsp:spPr>
        <a:xfrm>
          <a:off x="6756750" y="1913261"/>
          <a:ext cx="1915312" cy="1906838"/>
        </a:xfrm>
        <a:prstGeom prst="rect">
          <a:avLst/>
        </a:prstGeom>
        <a:noFill/>
        <a:ln>
          <a:noFill/>
        </a:ln>
        <a:effectLst/>
      </dsp:spPr>
      <dsp:style>
        <a:lnRef idx="0">
          <a:scrgbClr r="0" g="0" b="0"/>
        </a:lnRef>
        <a:fillRef idx="0">
          <a:scrgbClr r="0" g="0" b="0"/>
        </a:fillRef>
        <a:effectRef idx="0">
          <a:scrgbClr r="0" g="0" b="0"/>
        </a:effectRef>
        <a:fontRef idx="minor"/>
      </dsp:style>
    </dsp:sp>
    <dsp:sp modelId="{A442B230-E739-4C0A-985F-C42918D33BEC}">
      <dsp:nvSpPr>
        <dsp:cNvPr id="0" name=""/>
        <dsp:cNvSpPr/>
      </dsp:nvSpPr>
      <dsp:spPr>
        <a:xfrm>
          <a:off x="9629719" y="372705"/>
          <a:ext cx="670359" cy="670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964719-5B6E-4F81-8D66-D84DA91501CF}">
      <dsp:nvSpPr>
        <dsp:cNvPr id="0" name=""/>
        <dsp:cNvSpPr/>
      </dsp:nvSpPr>
      <dsp:spPr>
        <a:xfrm>
          <a:off x="9007242" y="1191302"/>
          <a:ext cx="1915312" cy="653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Perform predictive analysis using classification models</a:t>
          </a:r>
        </a:p>
      </dsp:txBody>
      <dsp:txXfrm>
        <a:off x="9007242" y="1191302"/>
        <a:ext cx="1915312" cy="653011"/>
      </dsp:txXfrm>
    </dsp:sp>
    <dsp:sp modelId="{AFAEDC8F-E44D-44A5-AD7A-A990F7EF5CFC}">
      <dsp:nvSpPr>
        <dsp:cNvPr id="0" name=""/>
        <dsp:cNvSpPr/>
      </dsp:nvSpPr>
      <dsp:spPr>
        <a:xfrm>
          <a:off x="9007242" y="1913261"/>
          <a:ext cx="1915312" cy="1906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One-Hot-Encoding and standardize the data</a:t>
          </a:r>
        </a:p>
        <a:p>
          <a:pPr marL="0" lvl="0" indent="0" algn="ctr" defTabSz="488950">
            <a:lnSpc>
              <a:spcPct val="100000"/>
            </a:lnSpc>
            <a:spcBef>
              <a:spcPct val="0"/>
            </a:spcBef>
            <a:spcAft>
              <a:spcPct val="35000"/>
            </a:spcAft>
            <a:buNone/>
          </a:pPr>
          <a:r>
            <a:rPr lang="en-US" sz="1100" kern="1200"/>
            <a:t>Split the data to train-test with 80:20 ratio</a:t>
          </a:r>
        </a:p>
        <a:p>
          <a:pPr marL="0" lvl="0" indent="0" algn="ctr" defTabSz="488950">
            <a:lnSpc>
              <a:spcPct val="100000"/>
            </a:lnSpc>
            <a:spcBef>
              <a:spcPct val="0"/>
            </a:spcBef>
            <a:spcAft>
              <a:spcPct val="35000"/>
            </a:spcAft>
            <a:buNone/>
          </a:pPr>
          <a:r>
            <a:rPr lang="en-US" sz="1100" kern="1200"/>
            <a:t>Build, tune and test several machine learning with GridSearchCV</a:t>
          </a:r>
        </a:p>
        <a:p>
          <a:pPr marL="0" lvl="0" indent="0" algn="ctr" defTabSz="488950">
            <a:lnSpc>
              <a:spcPct val="100000"/>
            </a:lnSpc>
            <a:spcBef>
              <a:spcPct val="0"/>
            </a:spcBef>
            <a:spcAft>
              <a:spcPct val="35000"/>
            </a:spcAft>
            <a:buNone/>
          </a:pPr>
          <a:r>
            <a:rPr lang="en-US" sz="1100" kern="1200"/>
            <a:t>Compare the accuracy of the machine learning on train and test set</a:t>
          </a:r>
        </a:p>
      </dsp:txBody>
      <dsp:txXfrm>
        <a:off x="9007242" y="1913261"/>
        <a:ext cx="1915312" cy="1906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F78AB-C36B-43F8-B922-33E59984CC70}">
      <dsp:nvSpPr>
        <dsp:cNvPr id="0" name=""/>
        <dsp:cNvSpPr/>
      </dsp:nvSpPr>
      <dsp:spPr>
        <a:xfrm>
          <a:off x="0" y="1806"/>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05FCB-6F5F-48C6-A1E3-F4EBFCDA158E}">
      <dsp:nvSpPr>
        <dsp:cNvPr id="0" name=""/>
        <dsp:cNvSpPr/>
      </dsp:nvSpPr>
      <dsp:spPr>
        <a:xfrm>
          <a:off x="276958" y="207808"/>
          <a:ext cx="503560" cy="50356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AE82E8-20E2-40D1-B269-DBCA2F1BEBF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collection process involved a combination of API requests from SpaceX REST API and webscrapping data from SpaceX Wikipedia.</a:t>
          </a:r>
        </a:p>
      </dsp:txBody>
      <dsp:txXfrm>
        <a:off x="1057476" y="1806"/>
        <a:ext cx="9458123" cy="915564"/>
      </dsp:txXfrm>
    </dsp:sp>
    <dsp:sp modelId="{7C9C3E75-A6C7-4864-A919-F63A708A4B6D}">
      <dsp:nvSpPr>
        <dsp:cNvPr id="0" name=""/>
        <dsp:cNvSpPr/>
      </dsp:nvSpPr>
      <dsp:spPr>
        <a:xfrm>
          <a:off x="0" y="1146262"/>
          <a:ext cx="10515600" cy="915564"/>
        </a:xfrm>
        <a:prstGeom prst="roundRect">
          <a:avLst>
            <a:gd name="adj" fmla="val 1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dsp:style>
    </dsp:sp>
    <dsp:sp modelId="{AD0959C4-1454-41B0-A1EA-134A98DE424F}">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D14445-4716-41AD-995E-E35A808214C3}">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We had to use both of these data collection methods in order to get complete information about the historical launch for downstream analysis</a:t>
          </a:r>
        </a:p>
      </dsp:txBody>
      <dsp:txXfrm>
        <a:off x="1057476" y="1146262"/>
        <a:ext cx="9458123" cy="915564"/>
      </dsp:txXfrm>
    </dsp:sp>
    <dsp:sp modelId="{75E10AE3-813F-4ED5-A50A-D60B44A2D588}">
      <dsp:nvSpPr>
        <dsp:cNvPr id="0" name=""/>
        <dsp:cNvSpPr/>
      </dsp:nvSpPr>
      <dsp:spPr>
        <a:xfrm>
          <a:off x="0" y="2290717"/>
          <a:ext cx="10515600" cy="915564"/>
        </a:xfrm>
        <a:prstGeom prst="roundRect">
          <a:avLst>
            <a:gd name="adj" fmla="val 1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dsp:style>
    </dsp:sp>
    <dsp:sp modelId="{0ED34E82-17B8-4D69-9B7F-B74569CD6973}">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45B37A-D469-4BA7-A6CC-1DE77B353DB8}">
      <dsp:nvSpPr>
        <dsp:cNvPr id="0" name=""/>
        <dsp:cNvSpPr/>
      </dsp:nvSpPr>
      <dsp:spPr>
        <a:xfrm>
          <a:off x="1057476" y="2290717"/>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obtained from SpaceX API: </a:t>
          </a:r>
        </a:p>
      </dsp:txBody>
      <dsp:txXfrm>
        <a:off x="1057476" y="2290717"/>
        <a:ext cx="4732020" cy="915564"/>
      </dsp:txXfrm>
    </dsp:sp>
    <dsp:sp modelId="{3AD5D226-DF52-45A0-974E-3ACE560EBAEB}">
      <dsp:nvSpPr>
        <dsp:cNvPr id="0" name=""/>
        <dsp:cNvSpPr/>
      </dsp:nvSpPr>
      <dsp:spPr>
        <a:xfrm>
          <a:off x="5789496" y="2290717"/>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622300">
            <a:lnSpc>
              <a:spcPct val="90000"/>
            </a:lnSpc>
            <a:spcBef>
              <a:spcPct val="0"/>
            </a:spcBef>
            <a:spcAft>
              <a:spcPct val="35000"/>
            </a:spcAft>
            <a:buNone/>
          </a:pPr>
          <a:r>
            <a:rPr lang="en-US" sz="1400" kern="1200"/>
            <a:t>FlightNumber, Date, BoosterVersion, PayloadMass, Orbit, LaunchSite, Outcome, Flights, GridFins, Reused, Legs, LandingPad, Block, ReusedCount, Serial, Longitude, Latitude</a:t>
          </a:r>
        </a:p>
      </dsp:txBody>
      <dsp:txXfrm>
        <a:off x="5789496" y="2290717"/>
        <a:ext cx="4726103" cy="915564"/>
      </dsp:txXfrm>
    </dsp:sp>
    <dsp:sp modelId="{F2FA6A08-0071-4B90-B552-BF167FE3B3B6}">
      <dsp:nvSpPr>
        <dsp:cNvPr id="0" name=""/>
        <dsp:cNvSpPr/>
      </dsp:nvSpPr>
      <dsp:spPr>
        <a:xfrm>
          <a:off x="0" y="3435173"/>
          <a:ext cx="10515600" cy="915564"/>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FA74477A-83C1-4353-B3E4-CEB6B676A8DB}">
      <dsp:nvSpPr>
        <dsp:cNvPr id="0" name=""/>
        <dsp:cNvSpPr/>
      </dsp:nvSpPr>
      <dsp:spPr>
        <a:xfrm>
          <a:off x="276958" y="3641175"/>
          <a:ext cx="503560" cy="503560"/>
        </a:xfrm>
        <a:prstGeom prst="rect">
          <a:avLst/>
        </a:prstGeom>
        <a:blipFill>
          <a:blip xmlns:r="http://schemas.openxmlformats.org/officeDocument/2006/relationships" r:embed="rId5">
            <a:extLst>
              <a:ext uri="{96DAC541-7B7A-43D3-8B79-37D633B846F1}">
                <asvg:svgBlip xmlns:asvg="http://schemas.microsoft.com/office/drawing/2016/SVG/main" r:embed="rId7"/>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D1A18-B724-476E-8FAC-361724F39495}">
      <dsp:nvSpPr>
        <dsp:cNvPr id="0" name=""/>
        <dsp:cNvSpPr/>
      </dsp:nvSpPr>
      <dsp:spPr>
        <a:xfrm>
          <a:off x="1057476" y="3435173"/>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obtained from SpaceX Wikipedia:</a:t>
          </a:r>
        </a:p>
      </dsp:txBody>
      <dsp:txXfrm>
        <a:off x="1057476" y="3435173"/>
        <a:ext cx="4732020" cy="915564"/>
      </dsp:txXfrm>
    </dsp:sp>
    <dsp:sp modelId="{AC12132E-640C-4C06-ACC4-77C8EFE425D9}">
      <dsp:nvSpPr>
        <dsp:cNvPr id="0" name=""/>
        <dsp:cNvSpPr/>
      </dsp:nvSpPr>
      <dsp:spPr>
        <a:xfrm>
          <a:off x="5789496" y="3435173"/>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622300">
            <a:lnSpc>
              <a:spcPct val="90000"/>
            </a:lnSpc>
            <a:spcBef>
              <a:spcPct val="0"/>
            </a:spcBef>
            <a:spcAft>
              <a:spcPct val="35000"/>
            </a:spcAft>
            <a:buNone/>
          </a:pPr>
          <a:r>
            <a:rPr lang="en-US" sz="1400" kern="1200"/>
            <a:t>Flight No., Launch site, Payload, Payload mass, Orbit, Customer, Launch outcome, Version Booster, Booster landing, Date, Time</a:t>
          </a:r>
        </a:p>
      </dsp:txBody>
      <dsp:txXfrm>
        <a:off x="5789496" y="3435173"/>
        <a:ext cx="4726103" cy="9155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DED34-242F-4EE0-9532-6B1518FCBF79}">
      <dsp:nvSpPr>
        <dsp:cNvPr id="0" name=""/>
        <dsp:cNvSpPr/>
      </dsp:nvSpPr>
      <dsp:spPr>
        <a:xfrm>
          <a:off x="2665330" y="534338"/>
          <a:ext cx="412414" cy="91440"/>
        </a:xfrm>
        <a:custGeom>
          <a:avLst/>
          <a:gdLst/>
          <a:ahLst/>
          <a:cxnLst/>
          <a:rect l="0" t="0" r="0" b="0"/>
          <a:pathLst>
            <a:path>
              <a:moveTo>
                <a:pt x="0" y="45720"/>
              </a:moveTo>
              <a:lnTo>
                <a:pt x="41241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577841"/>
        <a:ext cx="22150" cy="4434"/>
      </dsp:txXfrm>
    </dsp:sp>
    <dsp:sp modelId="{9A9D1394-FB81-41CD-803E-8CEEAB30F513}">
      <dsp:nvSpPr>
        <dsp:cNvPr id="0" name=""/>
        <dsp:cNvSpPr/>
      </dsp:nvSpPr>
      <dsp:spPr>
        <a:xfrm>
          <a:off x="740982" y="2214"/>
          <a:ext cx="1926148" cy="11556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Request historical launch data from SpaceX API</a:t>
          </a:r>
          <a:endParaRPr lang="en-US" sz="1200" kern="1200"/>
        </a:p>
      </dsp:txBody>
      <dsp:txXfrm>
        <a:off x="740982" y="2214"/>
        <a:ext cx="1926148" cy="1155688"/>
      </dsp:txXfrm>
    </dsp:sp>
    <dsp:sp modelId="{FBDA64A5-9974-481B-B165-3580A93CB0B9}">
      <dsp:nvSpPr>
        <dsp:cNvPr id="0" name=""/>
        <dsp:cNvSpPr/>
      </dsp:nvSpPr>
      <dsp:spPr>
        <a:xfrm>
          <a:off x="5034492" y="534338"/>
          <a:ext cx="412414" cy="91440"/>
        </a:xfrm>
        <a:custGeom>
          <a:avLst/>
          <a:gdLst/>
          <a:ahLst/>
          <a:cxnLst/>
          <a:rect l="0" t="0" r="0" b="0"/>
          <a:pathLst>
            <a:path>
              <a:moveTo>
                <a:pt x="0" y="45720"/>
              </a:moveTo>
              <a:lnTo>
                <a:pt x="41241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24" y="577841"/>
        <a:ext cx="22150" cy="4434"/>
      </dsp:txXfrm>
    </dsp:sp>
    <dsp:sp modelId="{155453C4-A077-4DBD-8499-EA323A54BC88}">
      <dsp:nvSpPr>
        <dsp:cNvPr id="0" name=""/>
        <dsp:cNvSpPr/>
      </dsp:nvSpPr>
      <dsp:spPr>
        <a:xfrm>
          <a:off x="3110144" y="2214"/>
          <a:ext cx="1926148" cy="11556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Parse the data with .json and convert to dataframe with pd.json_normalize</a:t>
          </a:r>
          <a:endParaRPr lang="en-US" sz="1200" kern="1200"/>
        </a:p>
      </dsp:txBody>
      <dsp:txXfrm>
        <a:off x="3110144" y="2214"/>
        <a:ext cx="1926148" cy="1155688"/>
      </dsp:txXfrm>
    </dsp:sp>
    <dsp:sp modelId="{41B0BEF1-7D66-43ED-BFB6-D451AF5DC5B3}">
      <dsp:nvSpPr>
        <dsp:cNvPr id="0" name=""/>
        <dsp:cNvSpPr/>
      </dsp:nvSpPr>
      <dsp:spPr>
        <a:xfrm>
          <a:off x="7403655" y="534338"/>
          <a:ext cx="412414" cy="91440"/>
        </a:xfrm>
        <a:custGeom>
          <a:avLst/>
          <a:gdLst/>
          <a:ahLst/>
          <a:cxnLst/>
          <a:rect l="0" t="0" r="0" b="0"/>
          <a:pathLst>
            <a:path>
              <a:moveTo>
                <a:pt x="0" y="45720"/>
              </a:moveTo>
              <a:lnTo>
                <a:pt x="412414"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8787" y="577841"/>
        <a:ext cx="22150" cy="4434"/>
      </dsp:txXfrm>
    </dsp:sp>
    <dsp:sp modelId="{13495070-E04A-4FAA-B182-12A6345D32AE}">
      <dsp:nvSpPr>
        <dsp:cNvPr id="0" name=""/>
        <dsp:cNvSpPr/>
      </dsp:nvSpPr>
      <dsp:spPr>
        <a:xfrm>
          <a:off x="5479307" y="2214"/>
          <a:ext cx="1926148" cy="11556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From the data filter only the necessary column</a:t>
          </a:r>
          <a:endParaRPr lang="en-US" sz="1200" kern="1200"/>
        </a:p>
      </dsp:txBody>
      <dsp:txXfrm>
        <a:off x="5479307" y="2214"/>
        <a:ext cx="1926148" cy="1155688"/>
      </dsp:txXfrm>
    </dsp:sp>
    <dsp:sp modelId="{7FDBE76C-44AD-44BA-BEE1-C4294CB34589}">
      <dsp:nvSpPr>
        <dsp:cNvPr id="0" name=""/>
        <dsp:cNvSpPr/>
      </dsp:nvSpPr>
      <dsp:spPr>
        <a:xfrm>
          <a:off x="1704056" y="1156103"/>
          <a:ext cx="7107487" cy="412414"/>
        </a:xfrm>
        <a:custGeom>
          <a:avLst/>
          <a:gdLst/>
          <a:ahLst/>
          <a:cxnLst/>
          <a:rect l="0" t="0" r="0" b="0"/>
          <a:pathLst>
            <a:path>
              <a:moveTo>
                <a:pt x="7107487" y="0"/>
              </a:moveTo>
              <a:lnTo>
                <a:pt x="7107487" y="223307"/>
              </a:lnTo>
              <a:lnTo>
                <a:pt x="0" y="223307"/>
              </a:lnTo>
              <a:lnTo>
                <a:pt x="0" y="412414"/>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9767" y="1360093"/>
        <a:ext cx="356064" cy="4434"/>
      </dsp:txXfrm>
    </dsp:sp>
    <dsp:sp modelId="{BF878220-00C5-48B2-BE68-60DC0B50D0D0}">
      <dsp:nvSpPr>
        <dsp:cNvPr id="0" name=""/>
        <dsp:cNvSpPr/>
      </dsp:nvSpPr>
      <dsp:spPr>
        <a:xfrm>
          <a:off x="7848469" y="2214"/>
          <a:ext cx="1926148" cy="11556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Standardize format across all column</a:t>
          </a:r>
          <a:endParaRPr lang="en-US" sz="1200" kern="1200"/>
        </a:p>
      </dsp:txBody>
      <dsp:txXfrm>
        <a:off x="7848469" y="2214"/>
        <a:ext cx="1926148" cy="1155688"/>
      </dsp:txXfrm>
    </dsp:sp>
    <dsp:sp modelId="{5EDAF98C-B0CD-45E8-A35B-DA326FB908B2}">
      <dsp:nvSpPr>
        <dsp:cNvPr id="0" name=""/>
        <dsp:cNvSpPr/>
      </dsp:nvSpPr>
      <dsp:spPr>
        <a:xfrm>
          <a:off x="2665330" y="2133041"/>
          <a:ext cx="412414" cy="91440"/>
        </a:xfrm>
        <a:custGeom>
          <a:avLst/>
          <a:gdLst/>
          <a:ahLst/>
          <a:cxnLst/>
          <a:rect l="0" t="0" r="0" b="0"/>
          <a:pathLst>
            <a:path>
              <a:moveTo>
                <a:pt x="0" y="45720"/>
              </a:moveTo>
              <a:lnTo>
                <a:pt x="412414"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2176544"/>
        <a:ext cx="22150" cy="4434"/>
      </dsp:txXfrm>
    </dsp:sp>
    <dsp:sp modelId="{35C554E4-81E0-450B-B844-28C74A196723}">
      <dsp:nvSpPr>
        <dsp:cNvPr id="0" name=""/>
        <dsp:cNvSpPr/>
      </dsp:nvSpPr>
      <dsp:spPr>
        <a:xfrm>
          <a:off x="740982" y="1600917"/>
          <a:ext cx="1926148" cy="115568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Call auxiliary function (getBoosterVersion, getLaunchSite, getPayloadData, getCoreData) to further decode the data</a:t>
          </a:r>
          <a:endParaRPr lang="en-US" sz="1200" kern="1200"/>
        </a:p>
      </dsp:txBody>
      <dsp:txXfrm>
        <a:off x="740982" y="1600917"/>
        <a:ext cx="1926148" cy="1155688"/>
      </dsp:txXfrm>
    </dsp:sp>
    <dsp:sp modelId="{E127987E-E40C-4407-833D-54F98AEBC58C}">
      <dsp:nvSpPr>
        <dsp:cNvPr id="0" name=""/>
        <dsp:cNvSpPr/>
      </dsp:nvSpPr>
      <dsp:spPr>
        <a:xfrm>
          <a:off x="5034492" y="2133041"/>
          <a:ext cx="412414" cy="91440"/>
        </a:xfrm>
        <a:custGeom>
          <a:avLst/>
          <a:gdLst/>
          <a:ahLst/>
          <a:cxnLst/>
          <a:rect l="0" t="0" r="0" b="0"/>
          <a:pathLst>
            <a:path>
              <a:moveTo>
                <a:pt x="0" y="45720"/>
              </a:moveTo>
              <a:lnTo>
                <a:pt x="41241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24" y="2176544"/>
        <a:ext cx="22150" cy="4434"/>
      </dsp:txXfrm>
    </dsp:sp>
    <dsp:sp modelId="{B14B7390-3627-402E-967A-C5045B8BEE2A}">
      <dsp:nvSpPr>
        <dsp:cNvPr id="0" name=""/>
        <dsp:cNvSpPr/>
      </dsp:nvSpPr>
      <dsp:spPr>
        <a:xfrm>
          <a:off x="3110144" y="1600917"/>
          <a:ext cx="1926148" cy="11556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Merge all the data to dictionary</a:t>
          </a:r>
          <a:endParaRPr lang="en-US" sz="1200" kern="1200"/>
        </a:p>
      </dsp:txBody>
      <dsp:txXfrm>
        <a:off x="3110144" y="1600917"/>
        <a:ext cx="1926148" cy="1155688"/>
      </dsp:txXfrm>
    </dsp:sp>
    <dsp:sp modelId="{2B99571F-4A18-4704-8B3B-DE6B7A3135E2}">
      <dsp:nvSpPr>
        <dsp:cNvPr id="0" name=""/>
        <dsp:cNvSpPr/>
      </dsp:nvSpPr>
      <dsp:spPr>
        <a:xfrm>
          <a:off x="7403655" y="2133041"/>
          <a:ext cx="412414" cy="91440"/>
        </a:xfrm>
        <a:custGeom>
          <a:avLst/>
          <a:gdLst/>
          <a:ahLst/>
          <a:cxnLst/>
          <a:rect l="0" t="0" r="0" b="0"/>
          <a:pathLst>
            <a:path>
              <a:moveTo>
                <a:pt x="0" y="45720"/>
              </a:moveTo>
              <a:lnTo>
                <a:pt x="41241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8787" y="2176544"/>
        <a:ext cx="22150" cy="4434"/>
      </dsp:txXfrm>
    </dsp:sp>
    <dsp:sp modelId="{67E8588C-0A9F-42AB-BBA9-FD10E2E384DE}">
      <dsp:nvSpPr>
        <dsp:cNvPr id="0" name=""/>
        <dsp:cNvSpPr/>
      </dsp:nvSpPr>
      <dsp:spPr>
        <a:xfrm>
          <a:off x="5479307" y="1600917"/>
          <a:ext cx="1926148" cy="11556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Construct the dataframe from dictionary</a:t>
          </a:r>
          <a:endParaRPr lang="en-US" sz="1200" kern="1200"/>
        </a:p>
      </dsp:txBody>
      <dsp:txXfrm>
        <a:off x="5479307" y="1600917"/>
        <a:ext cx="1926148" cy="1155688"/>
      </dsp:txXfrm>
    </dsp:sp>
    <dsp:sp modelId="{42D1045C-F604-46F9-AA17-68EB7FC0B658}">
      <dsp:nvSpPr>
        <dsp:cNvPr id="0" name=""/>
        <dsp:cNvSpPr/>
      </dsp:nvSpPr>
      <dsp:spPr>
        <a:xfrm>
          <a:off x="1704056" y="2754806"/>
          <a:ext cx="7107487" cy="412414"/>
        </a:xfrm>
        <a:custGeom>
          <a:avLst/>
          <a:gdLst/>
          <a:ahLst/>
          <a:cxnLst/>
          <a:rect l="0" t="0" r="0" b="0"/>
          <a:pathLst>
            <a:path>
              <a:moveTo>
                <a:pt x="7107487" y="0"/>
              </a:moveTo>
              <a:lnTo>
                <a:pt x="7107487" y="223307"/>
              </a:lnTo>
              <a:lnTo>
                <a:pt x="0" y="223307"/>
              </a:lnTo>
              <a:lnTo>
                <a:pt x="0" y="412414"/>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9767" y="2958796"/>
        <a:ext cx="356064" cy="4434"/>
      </dsp:txXfrm>
    </dsp:sp>
    <dsp:sp modelId="{AB1DDBC9-2743-407E-BF2F-E12CC7E33442}">
      <dsp:nvSpPr>
        <dsp:cNvPr id="0" name=""/>
        <dsp:cNvSpPr/>
      </dsp:nvSpPr>
      <dsp:spPr>
        <a:xfrm>
          <a:off x="7848469" y="1600917"/>
          <a:ext cx="1926148" cy="11556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Filter the BoosterVersion to only include 'Falcon 9' and reset the FlightNumber indexing</a:t>
          </a:r>
          <a:endParaRPr lang="en-US" sz="1200" kern="1200"/>
        </a:p>
      </dsp:txBody>
      <dsp:txXfrm>
        <a:off x="7848469" y="1600917"/>
        <a:ext cx="1926148" cy="1155688"/>
      </dsp:txXfrm>
    </dsp:sp>
    <dsp:sp modelId="{E5D511AF-FDA0-46DA-868A-104F4D159AF8}">
      <dsp:nvSpPr>
        <dsp:cNvPr id="0" name=""/>
        <dsp:cNvSpPr/>
      </dsp:nvSpPr>
      <dsp:spPr>
        <a:xfrm>
          <a:off x="2665330" y="3731745"/>
          <a:ext cx="412414" cy="91440"/>
        </a:xfrm>
        <a:custGeom>
          <a:avLst/>
          <a:gdLst/>
          <a:ahLst/>
          <a:cxnLst/>
          <a:rect l="0" t="0" r="0" b="0"/>
          <a:pathLst>
            <a:path>
              <a:moveTo>
                <a:pt x="0" y="45720"/>
              </a:moveTo>
              <a:lnTo>
                <a:pt x="41241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3775247"/>
        <a:ext cx="22150" cy="4434"/>
      </dsp:txXfrm>
    </dsp:sp>
    <dsp:sp modelId="{D9023A9D-1CEC-4F9B-93D3-E22E44063BEB}">
      <dsp:nvSpPr>
        <dsp:cNvPr id="0" name=""/>
        <dsp:cNvSpPr/>
      </dsp:nvSpPr>
      <dsp:spPr>
        <a:xfrm>
          <a:off x="740982" y="3199620"/>
          <a:ext cx="1926148" cy="11556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Check and impute any missing value (PayloadMass with .mean())</a:t>
          </a:r>
          <a:endParaRPr lang="en-US" sz="1200" kern="1200"/>
        </a:p>
      </dsp:txBody>
      <dsp:txXfrm>
        <a:off x="740982" y="3199620"/>
        <a:ext cx="1926148" cy="1155688"/>
      </dsp:txXfrm>
    </dsp:sp>
    <dsp:sp modelId="{D76231C4-BA93-4005-933A-311892A7C7FC}">
      <dsp:nvSpPr>
        <dsp:cNvPr id="0" name=""/>
        <dsp:cNvSpPr/>
      </dsp:nvSpPr>
      <dsp:spPr>
        <a:xfrm>
          <a:off x="3110144" y="3199620"/>
          <a:ext cx="1926148" cy="115568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Export to CSV format</a:t>
          </a:r>
          <a:endParaRPr lang="en-US" sz="1200" kern="1200"/>
        </a:p>
      </dsp:txBody>
      <dsp:txXfrm>
        <a:off x="3110144" y="3199620"/>
        <a:ext cx="1926148" cy="1155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DED34-242F-4EE0-9532-6B1518FCBF79}">
      <dsp:nvSpPr>
        <dsp:cNvPr id="0" name=""/>
        <dsp:cNvSpPr/>
      </dsp:nvSpPr>
      <dsp:spPr>
        <a:xfrm>
          <a:off x="2241532" y="1202927"/>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6069"/>
        <a:ext cx="25774" cy="5154"/>
      </dsp:txXfrm>
    </dsp:sp>
    <dsp:sp modelId="{9A9D1394-FB81-41CD-803E-8CEEAB30F513}">
      <dsp:nvSpPr>
        <dsp:cNvPr id="0" name=""/>
        <dsp:cNvSpPr/>
      </dsp:nvSpPr>
      <dsp:spPr>
        <a:xfrm>
          <a:off x="2092" y="576275"/>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a:t>Request falcon 9 and falcon heavy data from Wikipedia</a:t>
          </a:r>
          <a:endParaRPr lang="en-US" sz="1300" kern="1200" dirty="0"/>
        </a:p>
      </dsp:txBody>
      <dsp:txXfrm>
        <a:off x="2092" y="576275"/>
        <a:ext cx="2241239" cy="1344743"/>
      </dsp:txXfrm>
    </dsp:sp>
    <dsp:sp modelId="{CBC67190-D919-44DA-9083-7501DC67FEDD}">
      <dsp:nvSpPr>
        <dsp:cNvPr id="0" name=""/>
        <dsp:cNvSpPr/>
      </dsp:nvSpPr>
      <dsp:spPr>
        <a:xfrm>
          <a:off x="4998257" y="1202927"/>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227812" y="1246069"/>
        <a:ext cx="25774" cy="5154"/>
      </dsp:txXfrm>
    </dsp:sp>
    <dsp:sp modelId="{83B03BAA-B362-40C0-9C66-9CC2EE0F2879}">
      <dsp:nvSpPr>
        <dsp:cNvPr id="0" name=""/>
        <dsp:cNvSpPr/>
      </dsp:nvSpPr>
      <dsp:spPr>
        <a:xfrm>
          <a:off x="2758817" y="576275"/>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Create BeautifulSoup object, and parse the html response</a:t>
          </a:r>
          <a:endParaRPr lang="en-ID" sz="1300" kern="1200" dirty="0"/>
        </a:p>
      </dsp:txBody>
      <dsp:txXfrm>
        <a:off x="2758817" y="576275"/>
        <a:ext cx="2241239" cy="1344743"/>
      </dsp:txXfrm>
    </dsp:sp>
    <dsp:sp modelId="{7702B422-563C-4DC4-9798-7169303ED7FE}">
      <dsp:nvSpPr>
        <dsp:cNvPr id="0" name=""/>
        <dsp:cNvSpPr/>
      </dsp:nvSpPr>
      <dsp:spPr>
        <a:xfrm>
          <a:off x="7754982" y="1202927"/>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7984537" y="1246069"/>
        <a:ext cx="25774" cy="5154"/>
      </dsp:txXfrm>
    </dsp:sp>
    <dsp:sp modelId="{75B6F38C-B7D6-4AF2-8D1F-5D792EAF2D77}">
      <dsp:nvSpPr>
        <dsp:cNvPr id="0" name=""/>
        <dsp:cNvSpPr/>
      </dsp:nvSpPr>
      <dsp:spPr>
        <a:xfrm>
          <a:off x="5515542" y="576275"/>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Find and extract the Falcon 9 data</a:t>
          </a:r>
          <a:endParaRPr lang="en-ID" sz="1300" kern="1200" dirty="0"/>
        </a:p>
      </dsp:txBody>
      <dsp:txXfrm>
        <a:off x="5515542" y="576275"/>
        <a:ext cx="2241239" cy="1344743"/>
      </dsp:txXfrm>
    </dsp:sp>
    <dsp:sp modelId="{FB2E18A4-B055-4E95-954E-BB99BD3E2D72}">
      <dsp:nvSpPr>
        <dsp:cNvPr id="0" name=""/>
        <dsp:cNvSpPr/>
      </dsp:nvSpPr>
      <dsp:spPr>
        <a:xfrm>
          <a:off x="1122712" y="1919219"/>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050644" y="2159084"/>
        <a:ext cx="414311" cy="5154"/>
      </dsp:txXfrm>
    </dsp:sp>
    <dsp:sp modelId="{8B647295-7C7D-4753-980C-54B91178B038}">
      <dsp:nvSpPr>
        <dsp:cNvPr id="0" name=""/>
        <dsp:cNvSpPr/>
      </dsp:nvSpPr>
      <dsp:spPr>
        <a:xfrm>
          <a:off x="8272267" y="576275"/>
          <a:ext cx="2241239" cy="13447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Iterate and call extract_column_from_header to get the column name</a:t>
          </a:r>
          <a:endParaRPr lang="en-ID" sz="1300" kern="1200" dirty="0"/>
        </a:p>
      </dsp:txBody>
      <dsp:txXfrm>
        <a:off x="8272267" y="576275"/>
        <a:ext cx="2241239" cy="1344743"/>
      </dsp:txXfrm>
    </dsp:sp>
    <dsp:sp modelId="{0086095B-7D1B-479D-8EBE-A9E8F7DFE724}">
      <dsp:nvSpPr>
        <dsp:cNvPr id="0" name=""/>
        <dsp:cNvSpPr/>
      </dsp:nvSpPr>
      <dsp:spPr>
        <a:xfrm>
          <a:off x="2241532" y="3063156"/>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2471087" y="3106299"/>
        <a:ext cx="25774" cy="5154"/>
      </dsp:txXfrm>
    </dsp:sp>
    <dsp:sp modelId="{C1627B35-350F-49E5-987A-77E73F695E19}">
      <dsp:nvSpPr>
        <dsp:cNvPr id="0" name=""/>
        <dsp:cNvSpPr/>
      </dsp:nvSpPr>
      <dsp:spPr>
        <a:xfrm>
          <a:off x="2092" y="2436504"/>
          <a:ext cx="2241239" cy="134474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Create a empty dictionary with key based on extract_column_from_header results</a:t>
          </a:r>
          <a:endParaRPr lang="en-ID" sz="1300" kern="1200" dirty="0"/>
        </a:p>
      </dsp:txBody>
      <dsp:txXfrm>
        <a:off x="2092" y="2436504"/>
        <a:ext cx="2241239" cy="1344743"/>
      </dsp:txXfrm>
    </dsp:sp>
    <dsp:sp modelId="{F97EBFCC-7F55-4F1C-82A8-08FEB690A099}">
      <dsp:nvSpPr>
        <dsp:cNvPr id="0" name=""/>
        <dsp:cNvSpPr/>
      </dsp:nvSpPr>
      <dsp:spPr>
        <a:xfrm>
          <a:off x="4998257" y="3063156"/>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227812" y="3106299"/>
        <a:ext cx="25774" cy="5154"/>
      </dsp:txXfrm>
    </dsp:sp>
    <dsp:sp modelId="{AC23151E-2122-45A7-9ED6-4222B2AEC702}">
      <dsp:nvSpPr>
        <dsp:cNvPr id="0" name=""/>
        <dsp:cNvSpPr/>
      </dsp:nvSpPr>
      <dsp:spPr>
        <a:xfrm>
          <a:off x="2758817" y="2436504"/>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Iterate, standardize and append the data to dictionary</a:t>
          </a:r>
          <a:endParaRPr lang="en-ID" sz="1300" kern="1200" dirty="0"/>
        </a:p>
      </dsp:txBody>
      <dsp:txXfrm>
        <a:off x="2758817" y="2436504"/>
        <a:ext cx="2241239" cy="1344743"/>
      </dsp:txXfrm>
    </dsp:sp>
    <dsp:sp modelId="{E98B1BA0-C873-4738-BE72-9AB8D29C43CF}">
      <dsp:nvSpPr>
        <dsp:cNvPr id="0" name=""/>
        <dsp:cNvSpPr/>
      </dsp:nvSpPr>
      <dsp:spPr>
        <a:xfrm>
          <a:off x="7754982" y="3063156"/>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7984537" y="3106299"/>
        <a:ext cx="25774" cy="5154"/>
      </dsp:txXfrm>
    </dsp:sp>
    <dsp:sp modelId="{5EC6D4BE-759A-4E03-98BA-CFF76C1162B9}">
      <dsp:nvSpPr>
        <dsp:cNvPr id="0" name=""/>
        <dsp:cNvSpPr/>
      </dsp:nvSpPr>
      <dsp:spPr>
        <a:xfrm>
          <a:off x="5515542" y="2436504"/>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Convert the dictionary to dataframe</a:t>
          </a:r>
          <a:endParaRPr lang="en-ID" sz="1300" kern="1200" dirty="0"/>
        </a:p>
      </dsp:txBody>
      <dsp:txXfrm>
        <a:off x="5515542" y="2436504"/>
        <a:ext cx="2241239" cy="1344743"/>
      </dsp:txXfrm>
    </dsp:sp>
    <dsp:sp modelId="{162BA951-6943-43C2-B874-B40CC42E784E}">
      <dsp:nvSpPr>
        <dsp:cNvPr id="0" name=""/>
        <dsp:cNvSpPr/>
      </dsp:nvSpPr>
      <dsp:spPr>
        <a:xfrm>
          <a:off x="8272267" y="2436504"/>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ID" sz="1300" kern="1200" dirty="0"/>
            <a:t>Export to CSV format</a:t>
          </a:r>
        </a:p>
      </dsp:txBody>
      <dsp:txXfrm>
        <a:off x="8272267" y="2436504"/>
        <a:ext cx="2241239" cy="1344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E9432-A331-4A0D-A121-E44F3529A844}">
      <dsp:nvSpPr>
        <dsp:cNvPr id="0" name=""/>
        <dsp:cNvSpPr/>
      </dsp:nvSpPr>
      <dsp:spPr>
        <a:xfrm>
          <a:off x="1484593" y="2512"/>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Perform basic Exploratory Data Analysis (missing values, data types, etc)</a:t>
          </a:r>
        </a:p>
      </dsp:txBody>
      <dsp:txXfrm>
        <a:off x="1496639" y="14558"/>
        <a:ext cx="1621043" cy="387191"/>
      </dsp:txXfrm>
    </dsp:sp>
    <dsp:sp modelId="{1371CC3D-750C-4CC0-BD3C-9DF1E1920370}">
      <dsp:nvSpPr>
        <dsp:cNvPr id="0" name=""/>
        <dsp:cNvSpPr/>
      </dsp:nvSpPr>
      <dsp:spPr>
        <a:xfrm rot="5400000">
          <a:off x="2230045" y="424078"/>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439501"/>
        <a:ext cx="111047" cy="107962"/>
      </dsp:txXfrm>
    </dsp:sp>
    <dsp:sp modelId="{6782317F-8288-4CC7-8618-297D8BA03D7D}">
      <dsp:nvSpPr>
        <dsp:cNvPr id="0" name=""/>
        <dsp:cNvSpPr/>
      </dsp:nvSpPr>
      <dsp:spPr>
        <a:xfrm>
          <a:off x="1484593" y="619438"/>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Count the number of launches on each site</a:t>
          </a:r>
        </a:p>
      </dsp:txBody>
      <dsp:txXfrm>
        <a:off x="1496639" y="631484"/>
        <a:ext cx="1621043" cy="387191"/>
      </dsp:txXfrm>
    </dsp:sp>
    <dsp:sp modelId="{D312DF71-5BE6-41A7-9313-E3121D894CE2}">
      <dsp:nvSpPr>
        <dsp:cNvPr id="0" name=""/>
        <dsp:cNvSpPr/>
      </dsp:nvSpPr>
      <dsp:spPr>
        <a:xfrm rot="5400000">
          <a:off x="2230045" y="1041004"/>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1056427"/>
        <a:ext cx="111047" cy="107962"/>
      </dsp:txXfrm>
    </dsp:sp>
    <dsp:sp modelId="{8A5ABF24-77BA-4B26-BE9D-B9C4F84D2610}">
      <dsp:nvSpPr>
        <dsp:cNvPr id="0" name=""/>
        <dsp:cNvSpPr/>
      </dsp:nvSpPr>
      <dsp:spPr>
        <a:xfrm>
          <a:off x="1484593" y="1236364"/>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Count the number and occurrence of each orbit</a:t>
          </a:r>
        </a:p>
      </dsp:txBody>
      <dsp:txXfrm>
        <a:off x="1496639" y="1248410"/>
        <a:ext cx="1621043" cy="387191"/>
      </dsp:txXfrm>
    </dsp:sp>
    <dsp:sp modelId="{D8881DA3-41A5-4C03-8928-142AD36B53B1}">
      <dsp:nvSpPr>
        <dsp:cNvPr id="0" name=""/>
        <dsp:cNvSpPr/>
      </dsp:nvSpPr>
      <dsp:spPr>
        <a:xfrm rot="5400000">
          <a:off x="2230045" y="1657930"/>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1673353"/>
        <a:ext cx="111047" cy="107962"/>
      </dsp:txXfrm>
    </dsp:sp>
    <dsp:sp modelId="{32EB9B69-8CC7-437C-8E08-1721C7EE17BF}">
      <dsp:nvSpPr>
        <dsp:cNvPr id="0" name=""/>
        <dsp:cNvSpPr/>
      </dsp:nvSpPr>
      <dsp:spPr>
        <a:xfrm>
          <a:off x="1484593" y="1853290"/>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Count the number and occurrence of mission outcome of the orbits</a:t>
          </a:r>
        </a:p>
      </dsp:txBody>
      <dsp:txXfrm>
        <a:off x="1496639" y="1865336"/>
        <a:ext cx="1621043" cy="387191"/>
      </dsp:txXfrm>
    </dsp:sp>
    <dsp:sp modelId="{062E39B4-D19A-4D8A-B008-681483EDCF6E}">
      <dsp:nvSpPr>
        <dsp:cNvPr id="0" name=""/>
        <dsp:cNvSpPr/>
      </dsp:nvSpPr>
      <dsp:spPr>
        <a:xfrm rot="5400000">
          <a:off x="2230045" y="2274856"/>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2290279"/>
        <a:ext cx="111047" cy="107962"/>
      </dsp:txXfrm>
    </dsp:sp>
    <dsp:sp modelId="{332764CC-B386-4AD6-83E9-F42C374A5B36}">
      <dsp:nvSpPr>
        <dsp:cNvPr id="0" name=""/>
        <dsp:cNvSpPr/>
      </dsp:nvSpPr>
      <dsp:spPr>
        <a:xfrm>
          <a:off x="1484593" y="2470216"/>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Create list of unique landing outcomes</a:t>
          </a:r>
        </a:p>
      </dsp:txBody>
      <dsp:txXfrm>
        <a:off x="1496639" y="2482262"/>
        <a:ext cx="1621043" cy="387191"/>
      </dsp:txXfrm>
    </dsp:sp>
    <dsp:sp modelId="{A55E0D79-DF72-4F13-8151-B235CE9C486E}">
      <dsp:nvSpPr>
        <dsp:cNvPr id="0" name=""/>
        <dsp:cNvSpPr/>
      </dsp:nvSpPr>
      <dsp:spPr>
        <a:xfrm rot="5400000">
          <a:off x="2230045" y="2891782"/>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2907205"/>
        <a:ext cx="111047" cy="107962"/>
      </dsp:txXfrm>
    </dsp:sp>
    <dsp:sp modelId="{BD95CFDE-B163-4F51-A165-0BF7B99FF05B}">
      <dsp:nvSpPr>
        <dsp:cNvPr id="0" name=""/>
        <dsp:cNvSpPr/>
      </dsp:nvSpPr>
      <dsp:spPr>
        <a:xfrm>
          <a:off x="1484593" y="3087142"/>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Categorize the landing outcomes to 2 general category</a:t>
          </a:r>
        </a:p>
      </dsp:txBody>
      <dsp:txXfrm>
        <a:off x="1496639" y="3099188"/>
        <a:ext cx="1621043" cy="387191"/>
      </dsp:txXfrm>
    </dsp:sp>
    <dsp:sp modelId="{81E87E09-4548-4969-86AB-A2624DC81EC5}">
      <dsp:nvSpPr>
        <dsp:cNvPr id="0" name=""/>
        <dsp:cNvSpPr/>
      </dsp:nvSpPr>
      <dsp:spPr>
        <a:xfrm rot="5400000">
          <a:off x="2230045" y="3508708"/>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3524131"/>
        <a:ext cx="111047" cy="107962"/>
      </dsp:txXfrm>
    </dsp:sp>
    <dsp:sp modelId="{3D4CCF86-FF07-4966-9AE6-B740F04A388A}">
      <dsp:nvSpPr>
        <dsp:cNvPr id="0" name=""/>
        <dsp:cNvSpPr/>
      </dsp:nvSpPr>
      <dsp:spPr>
        <a:xfrm>
          <a:off x="1484593" y="3704068"/>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Transform the landing outcomes with the 2 general category</a:t>
          </a:r>
        </a:p>
      </dsp:txBody>
      <dsp:txXfrm>
        <a:off x="1496639" y="3716114"/>
        <a:ext cx="1621043" cy="387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6B7D7-79C3-457C-AAD3-90334DE9C0D5}">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374B8D-00E0-4675-A7B8-07E3F35CFAB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B47847-67A0-4BEA-9565-E11A58AD6BF1}">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In this dataset we used 3 type of charts to do visualization:</a:t>
          </a:r>
        </a:p>
      </dsp:txBody>
      <dsp:txXfrm>
        <a:off x="1057183" y="1805"/>
        <a:ext cx="9458416" cy="915310"/>
      </dsp:txXfrm>
    </dsp:sp>
    <dsp:sp modelId="{4264A15D-8226-4AA8-AE8C-95D60B530244}">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A56275-C0BF-4231-B4CF-3F127080430A}">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610BA6-0FB4-4B6E-AF93-B8DCE8232A81}">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Scatter Plot</a:t>
          </a:r>
        </a:p>
      </dsp:txBody>
      <dsp:txXfrm>
        <a:off x="1057183" y="1145944"/>
        <a:ext cx="4732020" cy="915310"/>
      </dsp:txXfrm>
    </dsp:sp>
    <dsp:sp modelId="{7B296D31-DEBF-4849-ABB9-86C6A83A8C39}">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visualizes the relationship between two numerical variables to identify correlations, clusters, and outliers.</a:t>
          </a:r>
        </a:p>
        <a:p>
          <a:pPr marL="57150" lvl="1" indent="-57150" algn="l" defTabSz="488950">
            <a:lnSpc>
              <a:spcPct val="90000"/>
            </a:lnSpc>
            <a:spcBef>
              <a:spcPct val="0"/>
            </a:spcBef>
            <a:spcAft>
              <a:spcPct val="15000"/>
            </a:spcAft>
            <a:buChar char="•"/>
          </a:pPr>
          <a:r>
            <a:rPr lang="en-US" sz="1100" kern="1200" dirty="0" err="1"/>
            <a:t>FlightNumber</a:t>
          </a:r>
          <a:r>
            <a:rPr lang="en-US" sz="1100" kern="1200" dirty="0"/>
            <a:t> vs. </a:t>
          </a:r>
          <a:r>
            <a:rPr lang="en-US" sz="1100" kern="1200" dirty="0" err="1"/>
            <a:t>PayloadMass</a:t>
          </a:r>
          <a:r>
            <a:rPr lang="en-US" sz="1100" kern="1200" dirty="0"/>
            <a:t>, </a:t>
          </a:r>
          <a:r>
            <a:rPr lang="en-US" sz="1100" kern="1200" dirty="0" err="1"/>
            <a:t>FlightNumber</a:t>
          </a:r>
          <a:r>
            <a:rPr lang="en-US" sz="1100" kern="1200" dirty="0"/>
            <a:t> vs. Launch Site, </a:t>
          </a:r>
          <a:r>
            <a:rPr lang="en-US" sz="1100" kern="1200" dirty="0" err="1"/>
            <a:t>PayloadMass</a:t>
          </a:r>
          <a:r>
            <a:rPr lang="en-US" sz="1100" kern="1200" dirty="0"/>
            <a:t> vs. </a:t>
          </a:r>
          <a:r>
            <a:rPr lang="en-US" sz="1100" kern="1200" dirty="0" err="1"/>
            <a:t>LaunchSite</a:t>
          </a:r>
          <a:r>
            <a:rPr lang="en-US" sz="1100" kern="1200" dirty="0"/>
            <a:t>, </a:t>
          </a:r>
          <a:r>
            <a:rPr lang="en-US" sz="1100" kern="1200" dirty="0" err="1"/>
            <a:t>FlightNumber</a:t>
          </a:r>
          <a:r>
            <a:rPr lang="en-US" sz="1100" kern="1200" dirty="0"/>
            <a:t> vs. </a:t>
          </a:r>
          <a:r>
            <a:rPr lang="en-US" sz="1100" kern="1200" dirty="0" err="1"/>
            <a:t>OrbitType</a:t>
          </a:r>
          <a:r>
            <a:rPr lang="en-US" sz="1100" kern="1200" dirty="0"/>
            <a:t>, </a:t>
          </a:r>
          <a:r>
            <a:rPr lang="en-US" sz="1100" kern="1200" dirty="0" err="1"/>
            <a:t>PayloadMass</a:t>
          </a:r>
          <a:r>
            <a:rPr lang="en-US" sz="1100" kern="1200" dirty="0"/>
            <a:t> vs. </a:t>
          </a:r>
          <a:r>
            <a:rPr lang="en-US" sz="1100" kern="1200" dirty="0" err="1"/>
            <a:t>OrbitType</a:t>
          </a:r>
          <a:endParaRPr lang="en-US" sz="1100" kern="1200" dirty="0"/>
        </a:p>
      </dsp:txBody>
      <dsp:txXfrm>
        <a:off x="5789203" y="1145944"/>
        <a:ext cx="4726396" cy="915310"/>
      </dsp:txXfrm>
    </dsp:sp>
    <dsp:sp modelId="{09857D2C-8B1D-4B81-A080-D974B77714B7}">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DFD83-E004-4946-A850-709BBC727C6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97160A-A984-442F-B86C-4EBB8FB4B2AF}">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Bar Chart</a:t>
          </a:r>
        </a:p>
      </dsp:txBody>
      <dsp:txXfrm>
        <a:off x="1057183" y="2290082"/>
        <a:ext cx="4732020" cy="915310"/>
      </dsp:txXfrm>
    </dsp:sp>
    <dsp:sp modelId="{6949D222-C523-4887-B5F8-C266D73144A6}">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compares categorical data (like OrbitType) against a numerical feature (like the mean of SuccessRate) to show differences between groups.</a:t>
          </a:r>
        </a:p>
        <a:p>
          <a:pPr marL="57150" lvl="1" indent="-57150" algn="l" defTabSz="488950">
            <a:lnSpc>
              <a:spcPct val="90000"/>
            </a:lnSpc>
            <a:spcBef>
              <a:spcPct val="0"/>
            </a:spcBef>
            <a:spcAft>
              <a:spcPct val="15000"/>
            </a:spcAft>
            <a:buChar char="•"/>
          </a:pPr>
          <a:r>
            <a:rPr lang="en-US" sz="1100" kern="1200"/>
            <a:t>SuccessRate vs. OrbitType</a:t>
          </a:r>
        </a:p>
      </dsp:txBody>
      <dsp:txXfrm>
        <a:off x="5789203" y="2290082"/>
        <a:ext cx="4726396" cy="915310"/>
      </dsp:txXfrm>
    </dsp:sp>
    <dsp:sp modelId="{323B7CAE-3A87-433F-8796-E3E3AAB50CE4}">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0FBAB4-1BF8-42EB-8EA2-93163F70338C}">
      <dsp:nvSpPr>
        <dsp:cNvPr id="0" name=""/>
        <dsp:cNvSpPr/>
      </dsp:nvSpPr>
      <dsp:spPr>
        <a:xfrm>
          <a:off x="276881" y="3640166"/>
          <a:ext cx="503420" cy="50342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BE4CE6-34B7-4E87-A10C-6C3EDC2E2DB3}">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Line Chart</a:t>
          </a:r>
        </a:p>
      </dsp:txBody>
      <dsp:txXfrm>
        <a:off x="1057183" y="3434221"/>
        <a:ext cx="4732020" cy="915310"/>
      </dsp:txXfrm>
    </dsp:sp>
    <dsp:sp modelId="{A2295648-9A82-4D49-B608-85A5AC1B8EE7}">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displays trends and continuous changes in data over a chronological period.</a:t>
          </a:r>
        </a:p>
        <a:p>
          <a:pPr marL="57150" lvl="1" indent="-57150" algn="l" defTabSz="488950">
            <a:lnSpc>
              <a:spcPct val="90000"/>
            </a:lnSpc>
            <a:spcBef>
              <a:spcPct val="0"/>
            </a:spcBef>
            <a:spcAft>
              <a:spcPct val="15000"/>
            </a:spcAft>
            <a:buChar char="•"/>
          </a:pPr>
          <a:r>
            <a:rPr lang="en-US" sz="1100" kern="1200"/>
            <a:t>Yearly Launch Success Trend</a:t>
          </a:r>
        </a:p>
      </dsp:txBody>
      <dsp:txXfrm>
        <a:off x="5789203" y="3434221"/>
        <a:ext cx="4726396" cy="91531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1/24/2026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5048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4283761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065491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3105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66840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tevanusO/Learning-Journey/blob/main/IBM%20Data%20Science%20Professional/Applied%20Data%20Science%20Capstone/3%20SpaceX%20Data%20Wrangling.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hyperlink" Target="https://github.com/StevanusO/Learning-Journey/blob/main/IBM%20Data%20Science%20Professional/Applied%20Data%20Science%20Capstone/5%20EDA%20with%20Visualization.ipynb" TargetMode="Externa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tevanusO/All_Portofolio/blob/main/IBM_Data%20Science_Professional/Applied_Data_Science_Capstone/1%20SpaceX%20Data%20Collection%20API.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tevanusO/All_Portofolio/blob/main/IBM_Data%20Science_Professional/Applied_Data_Science_Capstone/2%20SpaceX%20Data%20Collection%20Data%20Collection%20with%20Web%20Scraping.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707886"/>
          </a:xfrm>
          <a:prstGeom prst="rect">
            <a:avLst/>
          </a:prstGeom>
          <a:noFill/>
        </p:spPr>
        <p:txBody>
          <a:bodyPr wrap="square" lIns="91440" tIns="45720" rIns="91440" bIns="45720" rtlCol="0" anchor="t">
            <a:spAutoFit/>
          </a:bodyPr>
          <a:lstStyle/>
          <a:p>
            <a:r>
              <a:rPr lang="en-US" sz="2000" dirty="0">
                <a:solidFill>
                  <a:schemeClr val="bg2"/>
                </a:solidFill>
                <a:latin typeface="Abadi" panose="020B0604020104020204" pitchFamily="34" charset="0"/>
                <a:ea typeface="SF Pro" pitchFamily="2" charset="0"/>
                <a:cs typeface="Times New Roman" panose="02020603050405020304" pitchFamily="18" charset="0"/>
              </a:rPr>
              <a:t>Stevanus Ong</a:t>
            </a:r>
          </a:p>
          <a:p>
            <a:r>
              <a:rPr lang="en-US" sz="2000" dirty="0">
                <a:solidFill>
                  <a:schemeClr val="bg2"/>
                </a:solidFill>
                <a:latin typeface="Abadi" panose="020B0604020104020204" pitchFamily="34" charset="0"/>
                <a:ea typeface="SF Pro" pitchFamily="2" charset="0"/>
                <a:cs typeface="Times New Roman" panose="02020603050405020304" pitchFamily="18" charset="0"/>
              </a:rPr>
              <a:t>12/01/2026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Data Wrangling</a:t>
            </a:r>
          </a:p>
        </p:txBody>
      </p:sp>
      <p:sp>
        <p:nvSpPr>
          <p:cNvPr id="16" name="Rectangle 1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10</a:t>
            </a:fld>
            <a:endParaRPr lang="en-US" sz="1200">
              <a:solidFill>
                <a:schemeClr val="tx1">
                  <a:lumMod val="50000"/>
                  <a:lumOff val="50000"/>
                </a:schemeClr>
              </a:solidFill>
              <a:latin typeface="+mn-lt"/>
            </a:endParaRPr>
          </a:p>
        </p:txBody>
      </p:sp>
      <p:sp>
        <p:nvSpPr>
          <p:cNvPr id="2" name="Content Placeholder 4">
            <a:extLst>
              <a:ext uri="{FF2B5EF4-FFF2-40B4-BE49-F238E27FC236}">
                <a16:creationId xmlns:a16="http://schemas.microsoft.com/office/drawing/2014/main" id="{8DE28A29-EAB2-8AB8-4614-AD190EBEE8F8}"/>
              </a:ext>
            </a:extLst>
          </p:cNvPr>
          <p:cNvSpPr txBox="1">
            <a:spLocks/>
          </p:cNvSpPr>
          <p:nvPr/>
        </p:nvSpPr>
        <p:spPr>
          <a:xfrm>
            <a:off x="770011" y="4644156"/>
            <a:ext cx="8975652" cy="316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Abadi" panose="020B0604020104020204" pitchFamily="34" charset="0"/>
            </a:endParaRPr>
          </a:p>
        </p:txBody>
      </p:sp>
      <p:grpSp>
        <p:nvGrpSpPr>
          <p:cNvPr id="11" name="Group 10">
            <a:extLst>
              <a:ext uri="{FF2B5EF4-FFF2-40B4-BE49-F238E27FC236}">
                <a16:creationId xmlns:a16="http://schemas.microsoft.com/office/drawing/2014/main" id="{5B9883CB-CC12-C0E8-C2BE-DB98D54FFBC6}"/>
              </a:ext>
            </a:extLst>
          </p:cNvPr>
          <p:cNvGrpSpPr/>
          <p:nvPr/>
        </p:nvGrpSpPr>
        <p:grpSpPr>
          <a:xfrm>
            <a:off x="1258968" y="4565313"/>
            <a:ext cx="8486695" cy="1756626"/>
            <a:chOff x="2028904" y="2342169"/>
            <a:chExt cx="8486695" cy="1756626"/>
          </a:xfrm>
        </p:grpSpPr>
        <p:sp>
          <p:nvSpPr>
            <p:cNvPr id="12" name="Rectangle 11">
              <a:extLst>
                <a:ext uri="{FF2B5EF4-FFF2-40B4-BE49-F238E27FC236}">
                  <a16:creationId xmlns:a16="http://schemas.microsoft.com/office/drawing/2014/main" id="{C932F322-2CA1-2C28-1C94-27CC88DB18D4}"/>
                </a:ext>
              </a:extLst>
            </p:cNvPr>
            <p:cNvSpPr/>
            <p:nvPr/>
          </p:nvSpPr>
          <p:spPr>
            <a:xfrm>
              <a:off x="2028904" y="2342169"/>
              <a:ext cx="8486695" cy="175662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a:lstStyle/>
            <a:p>
              <a:endParaRPr lang="en-ID"/>
            </a:p>
          </p:txBody>
        </p:sp>
        <p:sp>
          <p:nvSpPr>
            <p:cNvPr id="13" name="TextBox 12">
              <a:extLst>
                <a:ext uri="{FF2B5EF4-FFF2-40B4-BE49-F238E27FC236}">
                  <a16:creationId xmlns:a16="http://schemas.microsoft.com/office/drawing/2014/main" id="{0857D216-E038-33CE-5AAF-38DC80B8E6F7}"/>
                </a:ext>
              </a:extLst>
            </p:cNvPr>
            <p:cNvSpPr txBox="1"/>
            <p:nvPr/>
          </p:nvSpPr>
          <p:spPr>
            <a:xfrm>
              <a:off x="2028904" y="2342169"/>
              <a:ext cx="8486695" cy="175662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85910" tIns="185910" rIns="185910" bIns="185910" numCol="1" spcCol="1270" anchor="ctr" anchorCtr="0">
              <a:noAutofit/>
            </a:bodyPr>
            <a:lstStyle/>
            <a:p>
              <a:pPr marL="0" lvl="0" indent="0" algn="l" defTabSz="622300">
                <a:lnSpc>
                  <a:spcPct val="90000"/>
                </a:lnSpc>
                <a:spcBef>
                  <a:spcPct val="0"/>
                </a:spcBef>
                <a:spcAft>
                  <a:spcPct val="35000"/>
                </a:spcAft>
                <a:buNone/>
              </a:pPr>
              <a:r>
                <a:rPr lang="en-US" sz="1400" kern="1200" dirty="0"/>
                <a:t>In this case, we mainly narrow it down to two category that can be used for downstream analytic or machine learning building. We transform it to two “1” mean the booster successfully landed, “0” mean it was unsuccessful.</a:t>
              </a:r>
            </a:p>
          </p:txBody>
        </p:sp>
      </p:grpSp>
      <p:sp>
        <p:nvSpPr>
          <p:cNvPr id="21" name="TextBox 20">
            <a:extLst>
              <a:ext uri="{FF2B5EF4-FFF2-40B4-BE49-F238E27FC236}">
                <a16:creationId xmlns:a16="http://schemas.microsoft.com/office/drawing/2014/main" id="{0DB6A9B8-FF60-54BA-4CD3-8A8B37AD9929}"/>
              </a:ext>
            </a:extLst>
          </p:cNvPr>
          <p:cNvSpPr txBox="1"/>
          <p:nvPr/>
        </p:nvSpPr>
        <p:spPr>
          <a:xfrm>
            <a:off x="841248" y="1726833"/>
            <a:ext cx="7190758" cy="4247317"/>
          </a:xfrm>
          <a:prstGeom prst="rect">
            <a:avLst/>
          </a:prstGeom>
          <a:noFill/>
        </p:spPr>
        <p:txBody>
          <a:bodyPr wrap="square">
            <a:spAutoFit/>
          </a:bodyPr>
          <a:lstStyle/>
          <a:p>
            <a:pPr marL="285750" indent="-285750">
              <a:buFont typeface="Arial" panose="020B0604020202020204" pitchFamily="34" charset="0"/>
              <a:buChar char="•"/>
            </a:pPr>
            <a:r>
              <a:rPr lang="en-ID" dirty="0"/>
              <a:t>In the dataset,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285750" indent="-285750">
              <a:buFont typeface="Arial" panose="020B0604020202020204" pitchFamily="34" charset="0"/>
              <a:buChar char="•"/>
            </a:pPr>
            <a:r>
              <a:rPr lang="en-ID" dirty="0"/>
              <a:t>In this case, we mainly narrow it down to two category that can be used for downstream analytic or machine learning building. We transform it to two “1” mean the booster successfully landed, “0” mean it was unsuccessful.</a:t>
            </a:r>
          </a:p>
        </p:txBody>
      </p:sp>
      <p:graphicFrame>
        <p:nvGraphicFramePr>
          <p:cNvPr id="36" name="Diagram 35">
            <a:extLst>
              <a:ext uri="{FF2B5EF4-FFF2-40B4-BE49-F238E27FC236}">
                <a16:creationId xmlns:a16="http://schemas.microsoft.com/office/drawing/2014/main" id="{E66EDCEB-0CDB-A377-B132-5A9AAD75E0DC}"/>
              </a:ext>
            </a:extLst>
          </p:cNvPr>
          <p:cNvGraphicFramePr/>
          <p:nvPr>
            <p:extLst>
              <p:ext uri="{D42A27DB-BD31-4B8C-83A1-F6EECF244321}">
                <p14:modId xmlns:p14="http://schemas.microsoft.com/office/powerpoint/2010/main" val="2905139811"/>
              </p:ext>
            </p:extLst>
          </p:nvPr>
        </p:nvGraphicFramePr>
        <p:xfrm>
          <a:off x="6990378" y="1900975"/>
          <a:ext cx="4614322" cy="4117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TextBox 36">
            <a:extLst>
              <a:ext uri="{FF2B5EF4-FFF2-40B4-BE49-F238E27FC236}">
                <a16:creationId xmlns:a16="http://schemas.microsoft.com/office/drawing/2014/main" id="{6C141FEA-C7C0-77F8-96F9-B8D0FB0A048B}"/>
              </a:ext>
            </a:extLst>
          </p:cNvPr>
          <p:cNvSpPr txBox="1"/>
          <p:nvPr/>
        </p:nvSpPr>
        <p:spPr>
          <a:xfrm>
            <a:off x="4266489" y="6264798"/>
            <a:ext cx="3650519" cy="369332"/>
          </a:xfrm>
          <a:prstGeom prst="rect">
            <a:avLst/>
          </a:prstGeom>
          <a:noFill/>
        </p:spPr>
        <p:txBody>
          <a:bodyPr wrap="square">
            <a:spAutoFit/>
          </a:bodyPr>
          <a:lstStyle/>
          <a:p>
            <a:r>
              <a:rPr lang="en-US" dirty="0" err="1"/>
              <a:t>Github</a:t>
            </a:r>
            <a:r>
              <a:rPr lang="en-US" dirty="0"/>
              <a:t> URL: </a:t>
            </a:r>
            <a:r>
              <a:rPr lang="en-US" dirty="0">
                <a:hlinkClick r:id="rId8"/>
              </a:rPr>
              <a:t>SpaceX Data Wrangling</a:t>
            </a:r>
            <a:endParaRPr lang="en-ID"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graphicFrame>
        <p:nvGraphicFramePr>
          <p:cNvPr id="31" name="Content Placeholder 4">
            <a:extLst>
              <a:ext uri="{FF2B5EF4-FFF2-40B4-BE49-F238E27FC236}">
                <a16:creationId xmlns:a16="http://schemas.microsoft.com/office/drawing/2014/main" id="{DF1411E8-78E8-5B55-D850-33C16748DE21}"/>
              </a:ext>
            </a:extLst>
          </p:cNvPr>
          <p:cNvGraphicFramePr>
            <a:graphicFrameLocks noGrp="1"/>
          </p:cNvGraphicFramePr>
          <p:nvPr>
            <p:ph idx="4294967295"/>
            <p:extLst>
              <p:ext uri="{D42A27DB-BD31-4B8C-83A1-F6EECF244321}">
                <p14:modId xmlns:p14="http://schemas.microsoft.com/office/powerpoint/2010/main" val="14197084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451747C-7F95-24E6-5BFA-BFA8648658BD}"/>
              </a:ext>
            </a:extLst>
          </p:cNvPr>
          <p:cNvSpPr txBox="1"/>
          <p:nvPr/>
        </p:nvSpPr>
        <p:spPr>
          <a:xfrm>
            <a:off x="4356867" y="6394844"/>
            <a:ext cx="3475216" cy="369332"/>
          </a:xfrm>
          <a:prstGeom prst="rect">
            <a:avLst/>
          </a:prstGeom>
          <a:noFill/>
        </p:spPr>
        <p:txBody>
          <a:bodyPr wrap="square">
            <a:spAutoFit/>
          </a:bodyPr>
          <a:lstStyle/>
          <a:p>
            <a:r>
              <a:rPr lang="en-US" dirty="0" err="1"/>
              <a:t>Github</a:t>
            </a:r>
            <a:r>
              <a:rPr lang="en-US" dirty="0"/>
              <a:t> URL: </a:t>
            </a:r>
            <a:r>
              <a:rPr lang="en-US" dirty="0">
                <a:hlinkClick r:id="rId7"/>
              </a:rPr>
              <a:t>EDA with Visualization</a:t>
            </a:r>
            <a:endParaRPr lang="en-ID"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Red dot with arrows pointing to it">
            <a:extLst>
              <a:ext uri="{FF2B5EF4-FFF2-40B4-BE49-F238E27FC236}">
                <a16:creationId xmlns:a16="http://schemas.microsoft.com/office/drawing/2014/main" id="{BD1C8BBE-086B-F432-5D21-F754E59AED4F}"/>
              </a:ext>
            </a:extLst>
          </p:cNvPr>
          <p:cNvPicPr>
            <a:picLocks noChangeAspect="1"/>
          </p:cNvPicPr>
          <p:nvPr/>
        </p:nvPicPr>
        <p:blipFill>
          <a:blip r:embed="rId3"/>
          <a:srcRect l="3184" r="-1" b="-1"/>
          <a:stretch>
            <a:fillRect/>
          </a:stretch>
        </p:blipFill>
        <p:spPr>
          <a:xfrm>
            <a:off x="20" y="10"/>
            <a:ext cx="9947062" cy="6857990"/>
          </a:xfrm>
          <a:prstGeom prst="rect">
            <a:avLst/>
          </a:prstGeom>
        </p:spPr>
      </p:pic>
      <p:sp>
        <p:nvSpPr>
          <p:cNvPr id="33" name="Freeform: Shape 3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5" name="Freeform: Shape 3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7" name="Freeform: Shape 3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46720" y="1045597"/>
            <a:ext cx="3633746" cy="10954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Executive Summary</a:t>
            </a:r>
          </a:p>
        </p:txBody>
      </p:sp>
      <p:sp>
        <p:nvSpPr>
          <p:cNvPr id="3" name="TextBox 2">
            <a:extLst>
              <a:ext uri="{FF2B5EF4-FFF2-40B4-BE49-F238E27FC236}">
                <a16:creationId xmlns:a16="http://schemas.microsoft.com/office/drawing/2014/main" id="{3919ED92-B638-C25C-44A6-EB6F48E0157F}"/>
              </a:ext>
            </a:extLst>
          </p:cNvPr>
          <p:cNvSpPr txBox="1"/>
          <p:nvPr/>
        </p:nvSpPr>
        <p:spPr>
          <a:xfrm>
            <a:off x="8046719" y="2282283"/>
            <a:ext cx="3633747" cy="3375102"/>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1100" dirty="0">
                <a:latin typeface="Abadi" panose="020B0604020104020204" pitchFamily="34" charset="0"/>
              </a:rPr>
              <a:t>Methodologies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Data collection</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Data wrangling</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with Data Visualization</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with SQL</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Build an interactive visual analytic with Folium</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Build an interactive dashboard with </a:t>
            </a:r>
            <a:r>
              <a:rPr lang="en-US" sz="1100" dirty="0" err="1">
                <a:latin typeface="Abadi" panose="020B0604020104020204" pitchFamily="34" charset="0"/>
              </a:rPr>
              <a:t>Plotly</a:t>
            </a:r>
            <a:r>
              <a:rPr lang="en-US" sz="1100" dirty="0">
                <a:latin typeface="Abadi" panose="020B0604020104020204" pitchFamily="34" charset="0"/>
              </a:rPr>
              <a:t> Dash</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Predictive analysis (machine learning with classification task)</a:t>
            </a:r>
          </a:p>
          <a:p>
            <a:pPr indent="-228600">
              <a:lnSpc>
                <a:spcPct val="90000"/>
              </a:lnSpc>
              <a:spcAft>
                <a:spcPts val="600"/>
              </a:spcAft>
              <a:buFont typeface="Arial" panose="020B0604020202020204" pitchFamily="34" charset="0"/>
              <a:buChar char="•"/>
            </a:pPr>
            <a:r>
              <a:rPr lang="en-US" sz="1100" dirty="0">
                <a:latin typeface="Abadi" panose="020B0604020104020204" pitchFamily="34" charset="0"/>
              </a:rPr>
              <a:t>Results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Insight</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Interactive visual and dashboard with Folium and </a:t>
            </a:r>
            <a:r>
              <a:rPr lang="en-US" sz="1100" dirty="0" err="1">
                <a:latin typeface="Abadi" panose="020B0604020104020204" pitchFamily="34" charset="0"/>
              </a:rPr>
              <a:t>Plotly</a:t>
            </a:r>
            <a:endParaRPr lang="en-US" sz="1100" dirty="0">
              <a:latin typeface="Abadi" panose="020B0604020104020204" pitchFamily="34" charset="0"/>
            </a:endParaRP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Good Enough Machine Learning</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5075537C-CA84-1446-933C-8E9D027F9201}" type="slidenum">
              <a:rPr lang="en-US">
                <a:solidFill>
                  <a:schemeClr val="tx1">
                    <a:lumMod val="75000"/>
                    <a:lumOff val="25000"/>
                  </a:schemeClr>
                </a:solidFill>
                <a:latin typeface="Calibri" panose="020F0502020204030204"/>
              </a:rPr>
              <a:pPr algn="l">
                <a:spcAft>
                  <a:spcPts val="600"/>
                </a:spcAft>
                <a:defRPr/>
              </a:pPr>
              <a:t>3</a:t>
            </a:fld>
            <a:endParaRPr lang="en-US">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pic>
        <p:nvPicPr>
          <p:cNvPr id="1026" name="Picture 2" descr="Amazing Photo Shows SpaceX Rocket Just Before Crash | Space">
            <a:extLst>
              <a:ext uri="{FF2B5EF4-FFF2-40B4-BE49-F238E27FC236}">
                <a16:creationId xmlns:a16="http://schemas.microsoft.com/office/drawing/2014/main" id="{D5DA537A-358B-123F-0526-15D32F8C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1709"/>
          <a:stretch>
            <a:fillRect/>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EAB2398D-04E7-A934-51CA-1B310D45A6A3}"/>
              </a:ext>
            </a:extLst>
          </p:cNvPr>
          <p:cNvSpPr txBox="1">
            <a:spLocks/>
          </p:cNvSpPr>
          <p:nvPr/>
        </p:nvSpPr>
        <p:spPr>
          <a:xfrm>
            <a:off x="5297762" y="2706624"/>
            <a:ext cx="6251110" cy="3483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200">
                <a:solidFill>
                  <a:schemeClr val="tx1"/>
                </a:solidFill>
                <a:latin typeface="+mn-lt"/>
              </a:rPr>
              <a:t>Background and Context</a:t>
            </a:r>
          </a:p>
          <a:p>
            <a:pPr lvl="1">
              <a:spcBef>
                <a:spcPts val="1400"/>
              </a:spcBef>
              <a:buFont typeface="Arial" panose="020B0604020202020204" pitchFamily="34" charset="0"/>
              <a:buChar char="•"/>
            </a:pPr>
            <a:r>
              <a:rPr lang="en-US" sz="1200">
                <a:solidFill>
                  <a:schemeClr val="tx1"/>
                </a:solidFill>
                <a:latin typeface="+mn-lt"/>
              </a:rPr>
              <a:t>The commercial space age is here, with companies making space travel affordable for everyone. One notable company, SpaceX, has achieved significant milestones, including sending spacecraft to the International Space Station, providing satellite internet, and conducting manned missions to space. The company advertises Falcon 9 rocket launches on its website with a cost of 62 million dollars; other providers cost upwards of 165 million dollars each, much of the savings is because it reuse the first stage. Therefore, if we can determine if the first stage will land, we can determine the cost of a launch. We are going to predict if SpaceX will reuse the first stage, based on publicly available information and machine learning.</a:t>
            </a:r>
          </a:p>
          <a:p>
            <a:pPr>
              <a:spcBef>
                <a:spcPts val="1400"/>
              </a:spcBef>
              <a:buFont typeface="Arial" panose="020B0604020202020204" pitchFamily="34" charset="0"/>
              <a:buChar char="•"/>
            </a:pPr>
            <a:r>
              <a:rPr lang="en-US" sz="1200">
                <a:solidFill>
                  <a:schemeClr val="tx1"/>
                </a:solidFill>
                <a:latin typeface="+mn-lt"/>
              </a:rPr>
              <a:t>Question to be answered</a:t>
            </a:r>
          </a:p>
          <a:p>
            <a:pPr lvl="1">
              <a:spcBef>
                <a:spcPts val="1400"/>
              </a:spcBef>
              <a:buFont typeface="Arial" panose="020B0604020202020204" pitchFamily="34" charset="0"/>
              <a:buChar char="•"/>
            </a:pPr>
            <a:r>
              <a:rPr lang="en-US" sz="1200">
                <a:solidFill>
                  <a:schemeClr val="tx1"/>
                </a:solidFill>
                <a:latin typeface="+mn-lt"/>
              </a:rPr>
              <a:t>How do variables such as payload mass, launch site, number of flights, and orbits affect the success of the first stage landing?</a:t>
            </a:r>
          </a:p>
          <a:p>
            <a:pPr lvl="1">
              <a:spcBef>
                <a:spcPts val="1400"/>
              </a:spcBef>
              <a:buFont typeface="Arial" panose="020B0604020202020204" pitchFamily="34" charset="0"/>
              <a:buChar char="•"/>
            </a:pPr>
            <a:r>
              <a:rPr lang="en-US" sz="1200">
                <a:solidFill>
                  <a:schemeClr val="tx1"/>
                </a:solidFill>
                <a:latin typeface="+mn-lt"/>
              </a:rPr>
              <a:t>How does the rate of successful landings increase over the years?</a:t>
            </a:r>
          </a:p>
          <a:p>
            <a:pPr lvl="1">
              <a:spcBef>
                <a:spcPts val="1400"/>
              </a:spcBef>
              <a:buFont typeface="Arial" panose="020B0604020202020204" pitchFamily="34" charset="0"/>
              <a:buChar char="•"/>
            </a:pPr>
            <a:r>
              <a:rPr lang="en-US" sz="1200">
                <a:solidFill>
                  <a:schemeClr val="tx1"/>
                </a:solidFill>
                <a:latin typeface="+mn-lt"/>
              </a:rPr>
              <a:t>What is the best machine learning that can be used for this case (binary classification)?</a:t>
            </a:r>
          </a:p>
          <a:p>
            <a:pPr marL="0">
              <a:spcBef>
                <a:spcPts val="1400"/>
              </a:spcBef>
              <a:buFont typeface="Arial" panose="020B0604020202020204" pitchFamily="34" charset="0"/>
              <a:buChar char="•"/>
            </a:pPr>
            <a:endParaRPr lang="en-US" sz="1200">
              <a:solidFill>
                <a:schemeClr val="tx1"/>
              </a:solidFill>
              <a:latin typeface="+mn-lt"/>
            </a:endParaRPr>
          </a:p>
          <a:p>
            <a:pPr marL="0">
              <a:spcBef>
                <a:spcPts val="1400"/>
              </a:spcBef>
              <a:buFont typeface="Arial" panose="020B0604020202020204" pitchFamily="34" charset="0"/>
              <a:buChar char="•"/>
            </a:pPr>
            <a:endParaRPr lang="en-US" sz="1200">
              <a:solidFill>
                <a:schemeClr val="tx1"/>
              </a:solidFill>
              <a:latin typeface="+mn-lt"/>
            </a:endParaRPr>
          </a:p>
          <a:p>
            <a:pPr marL="0">
              <a:spcBef>
                <a:spcPts val="1400"/>
              </a:spcBef>
              <a:buFont typeface="Arial" panose="020B0604020202020204" pitchFamily="34" charset="0"/>
              <a:buChar char="•"/>
            </a:pPr>
            <a:endParaRPr lang="en-US" sz="12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42F744FF-4FCB-1C01-E569-DCC6D5BE0E9E}"/>
              </a:ext>
            </a:extLst>
          </p:cNvPr>
          <p:cNvGraphicFramePr/>
          <p:nvPr>
            <p:extLst>
              <p:ext uri="{D42A27DB-BD31-4B8C-83A1-F6EECF244321}">
                <p14:modId xmlns:p14="http://schemas.microsoft.com/office/powerpoint/2010/main" val="148387967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graphicFrame>
        <p:nvGraphicFramePr>
          <p:cNvPr id="41" name="Content Placeholder 4">
            <a:extLst>
              <a:ext uri="{FF2B5EF4-FFF2-40B4-BE49-F238E27FC236}">
                <a16:creationId xmlns:a16="http://schemas.microsoft.com/office/drawing/2014/main" id="{FF4AF3B0-BDD3-7CDE-EEB0-43C76647A84D}"/>
              </a:ext>
            </a:extLst>
          </p:cNvPr>
          <p:cNvGraphicFramePr>
            <a:graphicFrameLocks noGrp="1"/>
          </p:cNvGraphicFramePr>
          <p:nvPr>
            <p:ph idx="4294967295"/>
            <p:extLst>
              <p:ext uri="{D42A27DB-BD31-4B8C-83A1-F6EECF244321}">
                <p14:modId xmlns:p14="http://schemas.microsoft.com/office/powerpoint/2010/main" val="196693404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2741F8-A5B6-59D4-3CFF-017A8972763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4EE7927-E161-E161-4ABC-1CF62CDC0AB4}"/>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Collection – SpaceX REST API</a:t>
            </a:r>
          </a:p>
        </p:txBody>
      </p:sp>
      <p:sp>
        <p:nvSpPr>
          <p:cNvPr id="21" name="Rectangle 2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Slide Number Placeholder 5">
            <a:extLst>
              <a:ext uri="{FF2B5EF4-FFF2-40B4-BE49-F238E27FC236}">
                <a16:creationId xmlns:a16="http://schemas.microsoft.com/office/drawing/2014/main" id="{94048D3B-727C-659A-C731-6B4A15564019}"/>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8</a:t>
            </a:fld>
            <a:endParaRPr lang="en-US" sz="120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E2C83C70-A0C9-5F7C-4D7A-9E61BBF317AF}"/>
              </a:ext>
            </a:extLst>
          </p:cNvPr>
          <p:cNvGraphicFramePr>
            <a:graphicFrameLocks noGrp="1"/>
          </p:cNvGraphicFramePr>
          <p:nvPr>
            <p:ph idx="4294967295"/>
            <p:extLst>
              <p:ext uri="{D42A27DB-BD31-4B8C-83A1-F6EECF244321}">
                <p14:modId xmlns:p14="http://schemas.microsoft.com/office/powerpoint/2010/main" val="249053172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E6B66EC-5621-1C1F-66B6-88082F01B7FD}"/>
              </a:ext>
            </a:extLst>
          </p:cNvPr>
          <p:cNvSpPr txBox="1"/>
          <p:nvPr/>
        </p:nvSpPr>
        <p:spPr>
          <a:xfrm>
            <a:off x="4105097" y="6440266"/>
            <a:ext cx="3973304" cy="369332"/>
          </a:xfrm>
          <a:prstGeom prst="rect">
            <a:avLst/>
          </a:prstGeom>
          <a:noFill/>
        </p:spPr>
        <p:txBody>
          <a:bodyPr wrap="square">
            <a:spAutoFit/>
          </a:bodyPr>
          <a:lstStyle/>
          <a:p>
            <a:r>
              <a:rPr lang="en-US" dirty="0" err="1"/>
              <a:t>Github</a:t>
            </a:r>
            <a:r>
              <a:rPr lang="en-US" dirty="0"/>
              <a:t> URL: </a:t>
            </a:r>
            <a:r>
              <a:rPr lang="en-US" dirty="0">
                <a:hlinkClick r:id="rId8"/>
              </a:rPr>
              <a:t>SpaceX Data Collection API</a:t>
            </a:r>
            <a:endParaRPr lang="en-ID" dirty="0"/>
          </a:p>
        </p:txBody>
      </p:sp>
    </p:spTree>
    <p:extLst>
      <p:ext uri="{BB962C8B-B14F-4D97-AF65-F5344CB8AC3E}">
        <p14:creationId xmlns:p14="http://schemas.microsoft.com/office/powerpoint/2010/main" val="279083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C35F0D-0B62-633F-EBD0-FA827C322E3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11A9900-FCB4-68CB-45EB-C7B7E9AC5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C68B846-CDBE-1233-CCD9-FA8ADFF65588}"/>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Data Collection – SpaceX </a:t>
            </a:r>
            <a:r>
              <a:rPr lang="en-US" sz="4400" dirty="0">
                <a:solidFill>
                  <a:schemeClr val="tx1"/>
                </a:solidFill>
                <a:latin typeface="+mj-lt"/>
                <a:ea typeface="+mj-ea"/>
                <a:cs typeface="+mj-cs"/>
              </a:rPr>
              <a:t>Wikipedia</a:t>
            </a:r>
            <a:endParaRPr lang="en-US" sz="4400" kern="1200" dirty="0">
              <a:solidFill>
                <a:schemeClr val="tx1"/>
              </a:solidFill>
              <a:latin typeface="+mj-lt"/>
              <a:ea typeface="+mj-ea"/>
              <a:cs typeface="+mj-cs"/>
            </a:endParaRPr>
          </a:p>
        </p:txBody>
      </p:sp>
      <p:sp>
        <p:nvSpPr>
          <p:cNvPr id="21" name="Rectangle 20">
            <a:extLst>
              <a:ext uri="{FF2B5EF4-FFF2-40B4-BE49-F238E27FC236}">
                <a16:creationId xmlns:a16="http://schemas.microsoft.com/office/drawing/2014/main" id="{C920489A-0E27-3D7F-BE7B-D596981B6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68A348CA-9120-7BFF-971F-59753EE53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Slide Number Placeholder 5">
            <a:extLst>
              <a:ext uri="{FF2B5EF4-FFF2-40B4-BE49-F238E27FC236}">
                <a16:creationId xmlns:a16="http://schemas.microsoft.com/office/drawing/2014/main" id="{6CC2CFB5-85FF-71A8-0304-A56E5BAC973A}"/>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9</a:t>
            </a:fld>
            <a:endParaRPr lang="en-US" sz="1200" dirty="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808C9EA3-299E-9952-DE81-D0632A42C649}"/>
              </a:ext>
            </a:extLst>
          </p:cNvPr>
          <p:cNvGraphicFramePr>
            <a:graphicFrameLocks noGrp="1"/>
          </p:cNvGraphicFramePr>
          <p:nvPr>
            <p:ph idx="4294967295"/>
            <p:extLst>
              <p:ext uri="{D42A27DB-BD31-4B8C-83A1-F6EECF244321}">
                <p14:modId xmlns:p14="http://schemas.microsoft.com/office/powerpoint/2010/main" val="70616354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BC870BF-53B5-76B2-3751-DEEA3480EDC4}"/>
              </a:ext>
            </a:extLst>
          </p:cNvPr>
          <p:cNvSpPr txBox="1"/>
          <p:nvPr/>
        </p:nvSpPr>
        <p:spPr>
          <a:xfrm>
            <a:off x="2633136" y="6283790"/>
            <a:ext cx="6917226" cy="369332"/>
          </a:xfrm>
          <a:prstGeom prst="rect">
            <a:avLst/>
          </a:prstGeom>
          <a:noFill/>
        </p:spPr>
        <p:txBody>
          <a:bodyPr wrap="square">
            <a:spAutoFit/>
          </a:bodyPr>
          <a:lstStyle/>
          <a:p>
            <a:r>
              <a:rPr lang="en-US" dirty="0" err="1"/>
              <a:t>Github</a:t>
            </a:r>
            <a:r>
              <a:rPr lang="en-US" dirty="0"/>
              <a:t> URL: </a:t>
            </a:r>
            <a:r>
              <a:rPr lang="en-US" dirty="0">
                <a:hlinkClick r:id="rId8"/>
              </a:rPr>
              <a:t>SpaceX Data Collection Data Collection with Web Scraping</a:t>
            </a:r>
            <a:endParaRPr lang="en-ID" dirty="0"/>
          </a:p>
        </p:txBody>
      </p:sp>
    </p:spTree>
    <p:extLst>
      <p:ext uri="{BB962C8B-B14F-4D97-AF65-F5344CB8AC3E}">
        <p14:creationId xmlns:p14="http://schemas.microsoft.com/office/powerpoint/2010/main" val="13031616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982</TotalTime>
  <Words>2155</Words>
  <Application>Microsoft Office PowerPoint</Application>
  <PresentationFormat>Widescreen</PresentationFormat>
  <Paragraphs>279</Paragraphs>
  <Slides>47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Meiryo</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Stevanus Ong</cp:lastModifiedBy>
  <cp:revision>212</cp:revision>
  <dcterms:created xsi:type="dcterms:W3CDTF">2021-04-29T18:58:34Z</dcterms:created>
  <dcterms:modified xsi:type="dcterms:W3CDTF">2026-01-24T16:43:20Z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